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1" r:id="rId2"/>
    <p:sldMasterId id="2147483687" r:id="rId3"/>
  </p:sldMasterIdLst>
  <p:notesMasterIdLst>
    <p:notesMasterId r:id="rId34"/>
  </p:notesMasterIdLst>
  <p:handoutMasterIdLst>
    <p:handoutMasterId r:id="rId35"/>
  </p:handoutMasterIdLst>
  <p:sldIdLst>
    <p:sldId id="274" r:id="rId4"/>
    <p:sldId id="256" r:id="rId5"/>
    <p:sldId id="279" r:id="rId6"/>
    <p:sldId id="275" r:id="rId7"/>
    <p:sldId id="276" r:id="rId8"/>
    <p:sldId id="280" r:id="rId9"/>
    <p:sldId id="278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9" r:id="rId18"/>
    <p:sldId id="288" r:id="rId19"/>
    <p:sldId id="303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01" r:id="rId29"/>
    <p:sldId id="298" r:id="rId30"/>
    <p:sldId id="299" r:id="rId31"/>
    <p:sldId id="300" r:id="rId32"/>
    <p:sldId id="30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5FAF5"/>
    <a:srgbClr val="F8F8F8"/>
    <a:srgbClr val="30C4C4"/>
    <a:srgbClr val="29AAA7"/>
    <a:srgbClr val="DEE9B7"/>
    <a:srgbClr val="303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20" autoAdjust="0"/>
  </p:normalViewPr>
  <p:slideViewPr>
    <p:cSldViewPr snapToGrid="0">
      <p:cViewPr varScale="1">
        <p:scale>
          <a:sx n="50" d="100"/>
          <a:sy n="50" d="100"/>
        </p:scale>
        <p:origin x="168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3BF294-CF3B-4EEB-A315-02C816D0C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BC78F-94FB-4424-BDD1-F16ED66B32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526EE-BB38-4B02-88B0-92BDDA1FCC3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E14D1-458A-4230-A885-F3E053F93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09196-8C3B-475A-95E1-0523AEF9DA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9A4A-2B7F-417D-AE79-889C0D15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289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3502-0FA1-4830-9027-B80C9771509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EC2D-79E1-4B8D-94EA-A29B31C0E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080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make.org/cmake/help/latest/module/ExternalProject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stian.rieck.me/blog/posts/2018/cmake_tips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65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The two previous commands assume the library is already available and compiled somewhere in your system. The </a:t>
            </a:r>
            <a:r>
              <a:rPr lang="en-US" b="0" i="0" u="sng" dirty="0" err="1">
                <a:solidFill>
                  <a:srgbClr val="AAAAAA"/>
                </a:solidFill>
                <a:effectLst/>
                <a:latin typeface="Georgia" panose="02040502050405020303" pitchFamily="18" charset="0"/>
                <a:hlinkClick r:id="rId3"/>
              </a:rPr>
              <a:t>ExternalProject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module follows a different approach:</a:t>
            </a:r>
          </a:p>
          <a:p>
            <a:endParaRPr lang="en-US" b="0" i="0" dirty="0">
              <a:solidFill>
                <a:srgbClr val="DCDCDC"/>
              </a:solidFill>
              <a:effectLst/>
              <a:latin typeface="Georgia" panose="02040502050405020303" pitchFamily="18" charset="0"/>
            </a:endParaRPr>
          </a:p>
          <a:p>
            <a:pPr algn="l"/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One thing to keep in mind: the download step is performed when you </a:t>
            </a:r>
            <a:r>
              <a:rPr lang="en-US" b="0" i="1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build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the project (e.g. when invoking make on Linux), so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is not aware of the library presence while it </a:t>
            </a:r>
            <a:r>
              <a:rPr lang="en-US" b="0" i="1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generates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the project (e.g. when you invoke the 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command). The consequence is that you can't obtain the right path and flags for your library with commands like 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find_library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() or 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find_package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(). One way is to assume that the dependency is already in place because it will be downloaded and built sooner or later, so you just pass its full path to 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target_link_libraries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() instead of a variable as we did before.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72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For example,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on Windows will produce a </a:t>
            </a:r>
            <a:r>
              <a:rPr lang="en-US" b="0" i="1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solution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for Visual Studio;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on Linux will produce a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Makefile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;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on macOS will produce a project for XCode and so 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57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This special text file describes how the project is structured, the list of source files to compile, what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should generate out of it and so on. </a:t>
            </a:r>
          </a:p>
          <a:p>
            <a:endParaRPr lang="en-US" b="0" i="0" dirty="0">
              <a:solidFill>
                <a:srgbClr val="DCDCDC"/>
              </a:solidFill>
              <a:effectLst/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Another nice </a:t>
            </a:r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feature is the so-called </a:t>
            </a:r>
            <a:r>
              <a:rPr lang="en-US" b="1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out-of-source build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. Any file required for the final build, executables included, will be stored in a separated build directory (usually called </a:t>
            </a:r>
            <a:r>
              <a:rPr lang="en-US" dirty="0"/>
              <a:t>build/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). This prevents cluttering up the source directory and makes it easy to start over again: just remove the build directory and you are done.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where </a:t>
            </a:r>
            <a:r>
              <a:rPr lang="en-US" dirty="0"/>
              <a:t>CXX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stands for C++.</a:t>
            </a:r>
          </a:p>
          <a:p>
            <a:endParaRPr lang="en-US" b="0" i="0" dirty="0">
              <a:solidFill>
                <a:srgbClr val="DCDCDC"/>
              </a:solidFill>
              <a:effectLst/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CXX and CPP are same with VC++,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aparently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the C++ source files were supposed to be .c++ but as few file systems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dont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 allow + in extension, then it is said that x was used to mimic +, that how it became .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cXX</a:t>
            </a:r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, not anyway different though.</a:t>
            </a:r>
            <a:endParaRPr lang="en-US" b="0" i="0" dirty="0">
              <a:solidFill>
                <a:srgbClr val="DCDCDC"/>
              </a:solidFill>
              <a:effectLst/>
              <a:latin typeface="Georgia" panose="02040502050405020303" pitchFamily="18" charset="0"/>
            </a:endParaRPr>
          </a:p>
          <a:p>
            <a:endParaRPr lang="en-US" b="0" i="0" dirty="0">
              <a:solidFill>
                <a:srgbClr val="DCDCDC"/>
              </a:solidFill>
              <a:effectLst/>
              <a:latin typeface="Georgia" panose="02040502050405020303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Using the name CXX for C++ is quite popular because CPP usually designates the C (and C++) pre-processor.</a:t>
            </a:r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1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 is smart enough to construct the filename according to the target platform conventions: </a:t>
            </a:r>
            <a:r>
              <a:rPr lang="en-US" dirty="0"/>
              <a:t>myApp.exe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on Windows, </a:t>
            </a:r>
            <a:r>
              <a:rPr lang="en-US" dirty="0" err="1"/>
              <a:t>myApp</a:t>
            </a:r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 on macOS and Linux and so on.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7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The command will take care of adding the -D part for you if required, so no need for it.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682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r>
              <a:rPr lang="en-US" dirty="0"/>
              <a:t> ..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68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DCDCDC"/>
                </a:solidFill>
                <a:effectLst/>
                <a:latin typeface="Georgia" panose="02040502050405020303" pitchFamily="18" charset="0"/>
              </a:rPr>
              <a:t>Notice the use of the ${...} syntax to grab the variable content and use it as a command parameter.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3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https://bastian.rieck.me/blog/posts/2018/cmake_tips/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993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720BB-5388-4277-BB88-BA5304DA2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778C7-C715-48B9-B6FB-628DEA4E40F6}"/>
              </a:ext>
            </a:extLst>
          </p:cNvPr>
          <p:cNvSpPr/>
          <p:nvPr userDrawn="1"/>
        </p:nvSpPr>
        <p:spPr>
          <a:xfrm>
            <a:off x="4962617" y="1421960"/>
            <a:ext cx="5586234" cy="235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2D2AD-6B11-483D-93D6-DA1836350CC3}"/>
              </a:ext>
            </a:extLst>
          </p:cNvPr>
          <p:cNvSpPr/>
          <p:nvPr userDrawn="1"/>
        </p:nvSpPr>
        <p:spPr>
          <a:xfrm>
            <a:off x="1657209" y="1421250"/>
            <a:ext cx="1423339" cy="3226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A15D44C-803D-43F3-BD7A-2BEDFA7B64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70199" y="1774687"/>
            <a:ext cx="5153713" cy="824434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9EF64446-750B-44A0-A970-4ED80C1FC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70198" y="2717904"/>
            <a:ext cx="5153713" cy="764364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توضیح عنوان ارائه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AA8ACA-31B5-48DE-9E15-74DFC381D4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07" y="1608197"/>
            <a:ext cx="845342" cy="1350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B25B38-BCA2-412E-983A-CE302AFB17C1}"/>
              </a:ext>
            </a:extLst>
          </p:cNvPr>
          <p:cNvSpPr/>
          <p:nvPr userDrawn="1"/>
        </p:nvSpPr>
        <p:spPr>
          <a:xfrm>
            <a:off x="8489950" y="4724400"/>
            <a:ext cx="2092152" cy="71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5E51AD6-C04F-42AE-B442-BC845749F5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17959" y="4857410"/>
            <a:ext cx="1605952" cy="379765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4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ارائه‌دهنده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0D287-A2E4-45FB-B21C-CE1CE63461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41" y="4307153"/>
            <a:ext cx="858674" cy="1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E64DE-442B-443A-9BF5-6C1EB2DC852F}"/>
              </a:ext>
            </a:extLst>
          </p:cNvPr>
          <p:cNvGrpSpPr/>
          <p:nvPr userDrawn="1"/>
        </p:nvGrpSpPr>
        <p:grpSpPr>
          <a:xfrm>
            <a:off x="3861326" y="2337473"/>
            <a:ext cx="3582749" cy="3263899"/>
            <a:chOff x="4312761" y="2294127"/>
            <a:chExt cx="3582749" cy="326389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6C6351E-D5C1-4451-9A31-C0AFE813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74" y="2294127"/>
              <a:ext cx="2983044" cy="3263899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73BAC4-0B96-40AD-9E32-E75B67E97B32}"/>
                </a:ext>
              </a:extLst>
            </p:cNvPr>
            <p:cNvSpPr/>
            <p:nvPr/>
          </p:nvSpPr>
          <p:spPr>
            <a:xfrm>
              <a:off x="5021424" y="2361088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814A6DB-CE9B-4171-B2E7-DF6D54E48820}"/>
                </a:ext>
              </a:extLst>
            </p:cNvPr>
            <p:cNvSpPr/>
            <p:nvPr/>
          </p:nvSpPr>
          <p:spPr>
            <a:xfrm>
              <a:off x="4312761" y="362612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878FB9-07EA-4434-8942-A648C5A567DE}"/>
                </a:ext>
              </a:extLst>
            </p:cNvPr>
            <p:cNvSpPr/>
            <p:nvPr/>
          </p:nvSpPr>
          <p:spPr>
            <a:xfrm>
              <a:off x="5020025" y="4921735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5B9C91-07FA-45D5-BF13-C1D06C9A2C84}"/>
                </a:ext>
              </a:extLst>
            </p:cNvPr>
            <p:cNvSpPr/>
            <p:nvPr/>
          </p:nvSpPr>
          <p:spPr>
            <a:xfrm>
              <a:off x="6561529" y="2361088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015EE1-2CE1-49CC-A4E1-9C513C6E5A1D}"/>
                </a:ext>
              </a:extLst>
            </p:cNvPr>
            <p:cNvSpPr/>
            <p:nvPr/>
          </p:nvSpPr>
          <p:spPr>
            <a:xfrm>
              <a:off x="7305850" y="362612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9ABCB1-FE31-490C-80B9-A056E88A6928}"/>
                </a:ext>
              </a:extLst>
            </p:cNvPr>
            <p:cNvSpPr/>
            <p:nvPr/>
          </p:nvSpPr>
          <p:spPr>
            <a:xfrm>
              <a:off x="6561881" y="492137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83CF5D6-F808-482A-84D8-4D19BDB01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55" y="2902849"/>
            <a:ext cx="1948975" cy="2148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AC496-B442-43BE-B0DA-76A86D8F66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CFC64549-D176-40A7-AEF5-27CD089AD7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593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5B87521F-FEFA-4C64-B0F7-7421883AAB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64810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9CFB60-A708-4F5C-87CA-730D381AF1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39878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1C04721-A02C-4462-A574-506D3920AE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7640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EF03B5E-5CC4-4C94-A4B4-EDEABB9657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162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2C6084B5-6852-4731-88D1-01B223F72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7166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13B29B1-6346-49D9-80BD-B9393FC57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8074" y="3717725"/>
            <a:ext cx="1936266" cy="1057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B5E7C-0FF4-47AD-AF0C-DB874CA55B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1B6A36-E969-4417-A342-A32B3464DA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25" y="2574606"/>
            <a:ext cx="270670" cy="2706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0D0C870-0B07-4365-BB35-122D4A10A2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33" y="2574606"/>
            <a:ext cx="270670" cy="2706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30EC18-E372-4EC8-BC5F-633B9115CE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73" y="5120655"/>
            <a:ext cx="270670" cy="2706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5FCC92-D99B-4BC9-A7E7-23E483F97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35" y="5111130"/>
            <a:ext cx="270670" cy="2706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D6BA12-B7FD-4F7B-9032-88AA69997B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01" y="3833937"/>
            <a:ext cx="270670" cy="2706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77CCE18-420C-4CAD-B3A4-2F610B48E2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35" y="3833937"/>
            <a:ext cx="270670" cy="270670"/>
          </a:xfrm>
          <a:prstGeom prst="rect">
            <a:avLst/>
          </a:prstGeom>
        </p:spPr>
      </p:pic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75101842-4015-4630-AECF-ED1AAEB41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5076FF7-C459-48FF-825C-8B355213DF68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3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7425-1ED1-440F-A2EF-C99BDD7D7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78565A-F4F5-4366-A9E2-C4A96FB63DA2}"/>
              </a:ext>
            </a:extLst>
          </p:cNvPr>
          <p:cNvSpPr/>
          <p:nvPr userDrawn="1"/>
        </p:nvSpPr>
        <p:spPr>
          <a:xfrm>
            <a:off x="290946" y="232756"/>
            <a:ext cx="8204662" cy="5993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C55D5-3B6E-42C4-A663-7E5F1252841A}"/>
              </a:ext>
            </a:extLst>
          </p:cNvPr>
          <p:cNvSpPr/>
          <p:nvPr userDrawn="1"/>
        </p:nvSpPr>
        <p:spPr>
          <a:xfrm>
            <a:off x="8558152" y="1679171"/>
            <a:ext cx="2073827" cy="7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EF049CF-0E3E-4C3A-A783-0404D6071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1650" y="1882068"/>
            <a:ext cx="2073827" cy="47043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200">
                <a:solidFill>
                  <a:srgbClr val="30C4C4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افزودن 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78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7425-1ED1-440F-A2EF-C99BDD7D7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78565A-F4F5-4366-A9E2-C4A96FB63DA2}"/>
              </a:ext>
            </a:extLst>
          </p:cNvPr>
          <p:cNvSpPr/>
          <p:nvPr userDrawn="1"/>
        </p:nvSpPr>
        <p:spPr>
          <a:xfrm>
            <a:off x="290946" y="232756"/>
            <a:ext cx="8948164" cy="5993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396A6-0762-4601-ABC3-11136AFEFC22}"/>
              </a:ext>
            </a:extLst>
          </p:cNvPr>
          <p:cNvSpPr/>
          <p:nvPr userDrawn="1"/>
        </p:nvSpPr>
        <p:spPr>
          <a:xfrm>
            <a:off x="8560939" y="1081662"/>
            <a:ext cx="2298223" cy="192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A5AD-858A-43D4-AA94-AC6AEEBB42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95625" y="2116138"/>
            <a:ext cx="1668585" cy="679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2897CE9-E302-45E4-9D92-743F259B372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57964" y="1328616"/>
            <a:ext cx="743905" cy="540568"/>
          </a:xfrm>
          <a:prstGeom prst="roundRect">
            <a:avLst>
              <a:gd name="adj" fmla="val 25611"/>
            </a:avLst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آیکان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09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480433-8380-45E6-A817-D5CB73CCFDC6}"/>
              </a:ext>
            </a:extLst>
          </p:cNvPr>
          <p:cNvCxnSpPr>
            <a:cxnSpLocks/>
          </p:cNvCxnSpPr>
          <p:nvPr userDrawn="1"/>
        </p:nvCxnSpPr>
        <p:spPr>
          <a:xfrm>
            <a:off x="9572881" y="477655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9773BE-4616-46A8-9BE5-600B6415474C}"/>
              </a:ext>
            </a:extLst>
          </p:cNvPr>
          <p:cNvCxnSpPr>
            <a:cxnSpLocks/>
          </p:cNvCxnSpPr>
          <p:nvPr userDrawn="1"/>
        </p:nvCxnSpPr>
        <p:spPr>
          <a:xfrm>
            <a:off x="9572881" y="358112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7F9B12-15C8-4518-8F80-FE14A45AFCD5}"/>
              </a:ext>
            </a:extLst>
          </p:cNvPr>
          <p:cNvCxnSpPr>
            <a:cxnSpLocks/>
          </p:cNvCxnSpPr>
          <p:nvPr userDrawn="1"/>
        </p:nvCxnSpPr>
        <p:spPr>
          <a:xfrm>
            <a:off x="9572881" y="2393313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1465B9-0A07-4CFE-A8DB-E6534A5761A4}"/>
              </a:ext>
            </a:extLst>
          </p:cNvPr>
          <p:cNvCxnSpPr>
            <a:cxnSpLocks/>
          </p:cNvCxnSpPr>
          <p:nvPr userDrawn="1"/>
        </p:nvCxnSpPr>
        <p:spPr>
          <a:xfrm>
            <a:off x="4161728" y="2393313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5454BD-8BF1-4DF8-B975-540930C6A4AE}"/>
              </a:ext>
            </a:extLst>
          </p:cNvPr>
          <p:cNvCxnSpPr>
            <a:cxnSpLocks/>
          </p:cNvCxnSpPr>
          <p:nvPr userDrawn="1"/>
        </p:nvCxnSpPr>
        <p:spPr>
          <a:xfrm>
            <a:off x="4163346" y="360227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B6784D-7966-4288-AEB8-EE390A33E22E}"/>
              </a:ext>
            </a:extLst>
          </p:cNvPr>
          <p:cNvCxnSpPr>
            <a:cxnSpLocks/>
          </p:cNvCxnSpPr>
          <p:nvPr userDrawn="1"/>
        </p:nvCxnSpPr>
        <p:spPr>
          <a:xfrm>
            <a:off x="4164109" y="477655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8F27B59-723A-4DF0-AA33-176C385FF4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868" y="2410754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3F3C753-57DE-4577-A3BC-FEA7145C16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1868" y="2743462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67" name="Text Placeholder 63">
            <a:extLst>
              <a:ext uri="{FF2B5EF4-FFF2-40B4-BE49-F238E27FC236}">
                <a16:creationId xmlns:a16="http://schemas.microsoft.com/office/drawing/2014/main" id="{21664AA2-467F-4A16-9E3D-93079331F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1868" y="3597569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68" name="Text Placeholder 65">
            <a:extLst>
              <a:ext uri="{FF2B5EF4-FFF2-40B4-BE49-F238E27FC236}">
                <a16:creationId xmlns:a16="http://schemas.microsoft.com/office/drawing/2014/main" id="{3236AE2F-B5E1-4394-9A99-C13466D484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1868" y="3930277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69" name="Text Placeholder 63">
            <a:extLst>
              <a:ext uri="{FF2B5EF4-FFF2-40B4-BE49-F238E27FC236}">
                <a16:creationId xmlns:a16="http://schemas.microsoft.com/office/drawing/2014/main" id="{C17DD30D-87D3-4C05-9995-C031BDB95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1868" y="4796287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0" name="Text Placeholder 65">
            <a:extLst>
              <a:ext uri="{FF2B5EF4-FFF2-40B4-BE49-F238E27FC236}">
                <a16:creationId xmlns:a16="http://schemas.microsoft.com/office/drawing/2014/main" id="{D424EEAE-EF61-4DFC-86D5-EF21DBA960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1868" y="512899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3" name="Text Placeholder 63">
            <a:extLst>
              <a:ext uri="{FF2B5EF4-FFF2-40B4-BE49-F238E27FC236}">
                <a16:creationId xmlns:a16="http://schemas.microsoft.com/office/drawing/2014/main" id="{341954C4-7B3D-4312-9271-F4D263A0D4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0715" y="2410754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4" name="Text Placeholder 65">
            <a:extLst>
              <a:ext uri="{FF2B5EF4-FFF2-40B4-BE49-F238E27FC236}">
                <a16:creationId xmlns:a16="http://schemas.microsoft.com/office/drawing/2014/main" id="{21650A3B-A437-4EC7-8E66-C725521584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0715" y="2743462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5" name="Text Placeholder 63">
            <a:extLst>
              <a:ext uri="{FF2B5EF4-FFF2-40B4-BE49-F238E27FC236}">
                <a16:creationId xmlns:a16="http://schemas.microsoft.com/office/drawing/2014/main" id="{733034B7-859B-4590-8A16-E978F2E55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715" y="3597569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6" name="Text Placeholder 65">
            <a:extLst>
              <a:ext uri="{FF2B5EF4-FFF2-40B4-BE49-F238E27FC236}">
                <a16:creationId xmlns:a16="http://schemas.microsoft.com/office/drawing/2014/main" id="{9A57DAFE-6CFF-4F70-8AE9-2B7011AA2A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0715" y="3930277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7" name="Text Placeholder 63">
            <a:extLst>
              <a:ext uri="{FF2B5EF4-FFF2-40B4-BE49-F238E27FC236}">
                <a16:creationId xmlns:a16="http://schemas.microsoft.com/office/drawing/2014/main" id="{A1B0861E-C20C-40EC-B28C-F9FF7BBCAA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715" y="4796287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8" name="Text Placeholder 65">
            <a:extLst>
              <a:ext uri="{FF2B5EF4-FFF2-40B4-BE49-F238E27FC236}">
                <a16:creationId xmlns:a16="http://schemas.microsoft.com/office/drawing/2014/main" id="{38CF7B04-539C-4800-A98D-7F7799BD06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0715" y="512899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43EF9179-0EED-44F7-85C7-E1AFFF534A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25301" y="2410753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fa-IR" dirty="0"/>
              <a:t>1</a:t>
            </a:r>
            <a:endParaRPr lang="en-US" dirty="0"/>
          </a:p>
        </p:txBody>
      </p:sp>
      <p:sp>
        <p:nvSpPr>
          <p:cNvPr id="81" name="Text Placeholder 79">
            <a:extLst>
              <a:ext uri="{FF2B5EF4-FFF2-40B4-BE49-F238E27FC236}">
                <a16:creationId xmlns:a16="http://schemas.microsoft.com/office/drawing/2014/main" id="{3CAF7E59-AD00-4557-830D-73153501B4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23715" y="3602426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82" name="Text Placeholder 79">
            <a:extLst>
              <a:ext uri="{FF2B5EF4-FFF2-40B4-BE49-F238E27FC236}">
                <a16:creationId xmlns:a16="http://schemas.microsoft.com/office/drawing/2014/main" id="{A12255CF-F5A7-4D49-9822-66B6542E60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23715" y="4795601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83" name="Text Placeholder 79">
            <a:extLst>
              <a:ext uri="{FF2B5EF4-FFF2-40B4-BE49-F238E27FC236}">
                <a16:creationId xmlns:a16="http://schemas.microsoft.com/office/drawing/2014/main" id="{285F9524-7897-45C5-AD36-BA6AF16C34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90270" y="2410753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4" name="Text Placeholder 79">
            <a:extLst>
              <a:ext uri="{FF2B5EF4-FFF2-40B4-BE49-F238E27FC236}">
                <a16:creationId xmlns:a16="http://schemas.microsoft.com/office/drawing/2014/main" id="{7274D5A8-559D-497D-B9DB-BC03DAA9C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8684" y="3602426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85" name="Text Placeholder 79">
            <a:extLst>
              <a:ext uri="{FF2B5EF4-FFF2-40B4-BE49-F238E27FC236}">
                <a16:creationId xmlns:a16="http://schemas.microsoft.com/office/drawing/2014/main" id="{11B53CEC-5309-4ADF-BBE3-E4CC06C8E7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8684" y="4795601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29EC1A77-685B-44CD-BE7B-44064D183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805E549-6429-4978-B2D1-9E1218D0D9F8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7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BDCDF-2DA1-465B-A4DA-E3A0041B9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94" y="2205578"/>
            <a:ext cx="2443954" cy="244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D2E85-C175-4800-B9ED-B3FEC1773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20" y="1155163"/>
            <a:ext cx="2036066" cy="2036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665C8-16CF-46EA-8256-3F2E0873D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4" y="3663880"/>
            <a:ext cx="2036066" cy="2036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647ED5-8A13-4FAE-8F69-077179F43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5800" y="3373550"/>
            <a:ext cx="5101809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40854AB-8C03-4BCB-AE15-1D451495E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5800" y="4196011"/>
            <a:ext cx="5101809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17174C-85E0-4BD8-AB23-DE3FD8602AA9}"/>
              </a:ext>
            </a:extLst>
          </p:cNvPr>
          <p:cNvSpPr/>
          <p:nvPr userDrawn="1"/>
        </p:nvSpPr>
        <p:spPr>
          <a:xfrm>
            <a:off x="102483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3026E6-13E9-45AC-819A-ED5629B91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8041" y="2276285"/>
            <a:ext cx="1574425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توضیحات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1AA787D-9443-48E5-A67A-DDA57AD36D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41327" y="3470402"/>
            <a:ext cx="1906089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7" name="Text Placeholder 71">
            <a:extLst>
              <a:ext uri="{FF2B5EF4-FFF2-40B4-BE49-F238E27FC236}">
                <a16:creationId xmlns:a16="http://schemas.microsoft.com/office/drawing/2014/main" id="{BD552054-7242-4DFB-9480-5332885C30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06127" y="3097381"/>
            <a:ext cx="2376488" cy="30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48637A5-759C-4724-9474-52B14BBB5F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83963" y="4402300"/>
            <a:ext cx="1838528" cy="3047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F3E3DF-DD2B-4C40-9AC4-67EA9D5B481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85989" y="1929370"/>
            <a:ext cx="1838528" cy="3047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F83F3B-02BB-4E26-96FB-2658635312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6015" y="4742463"/>
            <a:ext cx="1574425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7F1385B-8A96-4028-BF99-DBBDD8240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6890" y="251791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F9C0D0C-D4B7-4CB3-910D-50966C26E2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55746" y="143032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F480305-19E2-4EA3-AB3D-1208A663D2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2304" y="390011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F6BF1-AAEA-483F-90A0-153C0C7F5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68E6D8-0434-47E8-BBC5-E9EAEC00B5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"/>
            <a:ext cx="12192000" cy="6857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E2D786-4264-41C0-83F5-D1FBA83DC585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0A16B-56C5-4DAC-85E4-2F36874E31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BEB92F7-E2B4-4014-A412-1EB5CD5D3763}"/>
              </a:ext>
            </a:extLst>
          </p:cNvPr>
          <p:cNvSpPr txBox="1">
            <a:spLocks/>
          </p:cNvSpPr>
          <p:nvPr userDrawn="1"/>
        </p:nvSpPr>
        <p:spPr>
          <a:xfrm>
            <a:off x="3098800" y="2452039"/>
            <a:ext cx="5994400" cy="2221561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B Yekan" panose="00000400000000000000" pitchFamily="2" charset="-78"/>
              </a:defRPr>
            </a:lvl1pPr>
          </a:lstStyle>
          <a:p>
            <a:pPr algn="ctr"/>
            <a:r>
              <a:rPr lang="fa-IR" spc="-150" dirty="0">
                <a:solidFill>
                  <a:schemeClr val="bg1"/>
                </a:solidFill>
                <a:latin typeface="IRANYekan Thin" panose="020B0506030804020204" pitchFamily="34" charset="-78"/>
                <a:cs typeface="IRANYekan Thin" panose="020B0506030804020204" pitchFamily="34" charset="-78"/>
              </a:rPr>
              <a:t>از توجه شما</a:t>
            </a:r>
          </a:p>
          <a:p>
            <a:pPr algn="ctr"/>
            <a:r>
              <a:rPr lang="fa-IR" spc="-150" dirty="0">
                <a:solidFill>
                  <a:schemeClr val="bg1"/>
                </a:solidFill>
                <a:latin typeface="IRANYekan Thin" panose="020B0506030804020204" pitchFamily="34" charset="-78"/>
                <a:cs typeface="IRANYekan Thin" panose="020B0506030804020204" pitchFamily="34" charset="-78"/>
              </a:rPr>
              <a:t>سپاسگزاریم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F36C0-B4B3-4889-89A0-9052AB59C8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63" y="4816292"/>
            <a:ext cx="701873" cy="11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3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13CA0-2E8E-4464-836E-F7F3066A8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7EF617-0536-48EE-9605-E9F77AB2E727}"/>
              </a:ext>
            </a:extLst>
          </p:cNvPr>
          <p:cNvSpPr/>
          <p:nvPr userDrawn="1"/>
        </p:nvSpPr>
        <p:spPr>
          <a:xfrm>
            <a:off x="0" y="0"/>
            <a:ext cx="81724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373B4-5974-4274-BDD8-7F4A3384C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69" y="0"/>
            <a:ext cx="149066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C51639-45B6-475F-A210-A488E0D6855D}"/>
              </a:ext>
            </a:extLst>
          </p:cNvPr>
          <p:cNvSpPr/>
          <p:nvPr userDrawn="1"/>
        </p:nvSpPr>
        <p:spPr>
          <a:xfrm>
            <a:off x="8274050" y="2158542"/>
            <a:ext cx="2355849" cy="6531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CBBB2A-7697-4D25-9B64-AB9798A67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5483" y="530937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AFD4DD-C08A-42C5-8590-CE74B520A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9505" y="974421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BB9048-7961-4050-8EF7-480850A12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5483" y="2038311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371C7B-11D1-4429-B41B-4AC156014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9505" y="2481795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F0574D0-3FB8-4B22-9612-D14CC43B1A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483" y="3542205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B86D74-23A2-46D5-8FE1-1189209451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9505" y="3985689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6D8656-4EFE-4CF8-A1B3-6F5F1E1211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5483" y="5074520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05BB79-9041-46A9-9F8D-D40F7D3BE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9505" y="5518004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8E8C52-9412-4785-ADB1-972822BEE7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1465" y="530937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EAA5D14-26BC-4210-9EF8-320F30D778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1465" y="2038311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2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1CF1C5-6833-4FEB-AA4F-822CE0F95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1465" y="3542205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3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1B9677-FE9B-4582-8176-A91F7BEC4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21465" y="5074520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4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029CD-D587-470C-8954-EC75F54B47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A0A182A-751E-47F9-BF72-9150E4BF74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650" y="2272074"/>
            <a:ext cx="2073827" cy="47043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200">
                <a:solidFill>
                  <a:srgbClr val="30C4C4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افزودن عنوان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6C8CB4-0F1E-4892-B47B-B8ECBE0F68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9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3AACA20-DC38-45F1-A1A8-11A9897585AD}"/>
              </a:ext>
            </a:extLst>
          </p:cNvPr>
          <p:cNvSpPr/>
          <p:nvPr userDrawn="1"/>
        </p:nvSpPr>
        <p:spPr>
          <a:xfrm>
            <a:off x="798287" y="6138274"/>
            <a:ext cx="1780037" cy="71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239CF-AB7C-4837-B37C-56633370B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D7F10-F0E9-4D9A-ABD9-77E415274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262" y="-90636"/>
            <a:ext cx="7039272" cy="703927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6BB9537-3896-4DD1-9F10-DF32FDA3A5C6}"/>
              </a:ext>
            </a:extLst>
          </p:cNvPr>
          <p:cNvSpPr/>
          <p:nvPr userDrawn="1"/>
        </p:nvSpPr>
        <p:spPr>
          <a:xfrm>
            <a:off x="1112041" y="1408473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D8E17F-C78A-4C83-9DC3-CCBFE42759C3}"/>
              </a:ext>
            </a:extLst>
          </p:cNvPr>
          <p:cNvSpPr/>
          <p:nvPr userDrawn="1"/>
        </p:nvSpPr>
        <p:spPr>
          <a:xfrm>
            <a:off x="1676807" y="2962923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121F04-CEC6-470F-8F8B-23E6982BE357}"/>
              </a:ext>
            </a:extLst>
          </p:cNvPr>
          <p:cNvSpPr/>
          <p:nvPr userDrawn="1"/>
        </p:nvSpPr>
        <p:spPr>
          <a:xfrm>
            <a:off x="1112041" y="4494225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A16358A-0C6F-4CFD-9B2C-976ED1ECE5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4010" y="1709913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60AA060-D736-422E-A074-B70B113013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46574" y="3264365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A3556041-30C0-4933-91AF-2EE94BA41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633" y="4799838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F4770CD-BF90-41B1-AD5E-9727D2BE6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3675" y="3442564"/>
            <a:ext cx="4036059" cy="552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24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8E26C357-E175-4FA6-AD63-B0451D6F2F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4276823"/>
            <a:ext cx="4712334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D81319E-DFF6-49E5-9E26-48899E76E102}"/>
              </a:ext>
            </a:extLst>
          </p:cNvPr>
          <p:cNvSpPr/>
          <p:nvPr userDrawn="1"/>
        </p:nvSpPr>
        <p:spPr>
          <a:xfrm>
            <a:off x="9960435" y="3994615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AE7ECAF-D862-445A-9365-41C155A005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05354" y="4748647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B1D91B0-C68A-4BA2-89FB-661E017958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78369" y="321185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E4FFE19-A044-4BE5-8E87-E2425CEE45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3618" y="16554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55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2884-F380-4763-91A1-5BB32963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62FA6-D35C-4E5E-BDC4-9537AE4EC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38E4F-500E-4C2F-A883-E1D971C77A4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0869D-3579-4822-81C2-A42FC3551F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158DE-C296-497F-8576-73DDE2DA9F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1" y="3406396"/>
            <a:ext cx="1304482" cy="144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F285F-1424-45A0-94A1-6E16232F45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42" y="3406396"/>
            <a:ext cx="1304482" cy="1445676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2B670B-4E60-4D1F-AB01-A0680F38B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034" y="4971498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95C515B-F645-472C-B872-B3D2489FC0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7942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776A403-03ED-4DDB-8CD5-1C16A96B8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3F4906-725F-44A9-8AB2-260C45AD7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A6D280B-4132-4C8E-ACB1-2E6648279F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2695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15396C-2249-4DDC-8081-5FE1AA94AFA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11003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2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C700026-4D47-4F3E-B1FC-1639AC480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54386A-E410-49D8-8EF9-FE31B4637F22}"/>
              </a:ext>
            </a:extLst>
          </p:cNvPr>
          <p:cNvGrpSpPr/>
          <p:nvPr userDrawn="1"/>
        </p:nvGrpSpPr>
        <p:grpSpPr>
          <a:xfrm>
            <a:off x="4499908" y="1669382"/>
            <a:ext cx="3192185" cy="3519237"/>
            <a:chOff x="4499908" y="1669382"/>
            <a:chExt cx="3192185" cy="351923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8964E7-5D55-4F5E-857E-D35F77F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08" y="1669382"/>
              <a:ext cx="3192185" cy="35192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BD72037-15BE-429F-AC9A-6F83097C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7" y="2163190"/>
              <a:ext cx="2306887" cy="2531621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E9CD0-26CB-4299-AA13-E3F42169FA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8103" y="3151188"/>
            <a:ext cx="2175793" cy="8792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4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26CF-B5BF-40DE-8EBA-70973DDDA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24DA7-A334-48B9-BC6E-783F8666AF10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A9635-0A23-4DA8-A6BB-B4496BDF76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588B5-F32D-4F3C-8B7A-DFF47F3356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3" y="3406396"/>
            <a:ext cx="1304482" cy="144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3B016-6160-4A7F-B5E8-2542A7285D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01" y="3406396"/>
            <a:ext cx="1304482" cy="144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94F48-535F-4F17-886E-445F2156B6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2" y="3406396"/>
            <a:ext cx="1304482" cy="1445676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B7BA45A-730D-46A6-8DB0-88A36E885A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1034" y="4971498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C2DA4CC-ADD7-49FD-8E14-C340D17E7F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80988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7CE459B-7E07-46B2-B9DA-49C42EC590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40942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7CF6F5-95B5-40E6-BFA3-A5F1C4664A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CEC95F3-56B8-415D-B05C-F54A9150FD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D931A09-4F83-49CF-AA73-BC35A4B73C1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89084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4481966-A23E-40E7-8675-0F86C03A8F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468003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285E8DF-AAE5-4355-8F5B-B407D52CC3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39662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76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04EC14-CF51-411E-9CF9-238BA8E75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0CB53B-DC42-4D91-9D0F-B45E525516FC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4AB1E-B625-4842-A49F-B66C0DE785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DA591-14A9-4B0A-8C66-A78BCB71D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40" y="3408277"/>
            <a:ext cx="1187748" cy="1316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C96A2-E1F3-48C6-B80D-F4864D1561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40" y="3408277"/>
            <a:ext cx="1187748" cy="1316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8F4CD-DBC0-4A8C-B99C-5BF24E6D88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40" y="3408277"/>
            <a:ext cx="1187748" cy="1316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E49AE-C80C-4B57-A4DC-AFEF1C1F22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540" y="3408277"/>
            <a:ext cx="1187748" cy="1316306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E00231B-635C-43A6-8207-85203B6CEF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81D423D-0DC1-45A5-A4BB-21FB59330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F8ADBB2-BE0E-430E-8C18-5D68720D58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02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8B72B4D-AED1-4C4B-8893-6AC247ED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63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ED64A12-17A3-4BD4-B773-39E1025E2B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5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E85D6C1-9191-4FD1-BF97-5A7AA9D304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2122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07B1CA2-E4C9-44ED-8901-974F37CB6DB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6032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DE2EF7D-21C8-4D64-80C4-3C0DE817A1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88232" y="383572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64A292-9754-4D30-BECC-01D8117964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89932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C028EC3-85A9-4942-9574-0B25B24797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21759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9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01038-E956-4B2D-899A-8AFD52AE94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9668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239CF-AB7C-4837-B37C-56633370B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3520C1B-4BF5-4E98-B6F6-2256175340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83565C-5D9C-4366-8F32-27E642BB1B31}"/>
              </a:ext>
            </a:extLst>
          </p:cNvPr>
          <p:cNvSpPr/>
          <p:nvPr userDrawn="1"/>
        </p:nvSpPr>
        <p:spPr>
          <a:xfrm>
            <a:off x="5368151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03FA00D-1CC9-4609-865C-12471A407B6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5F09EAB-9AF4-4F05-862A-37A9ED99E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9C573D1-927F-4D75-B209-853F7DFA97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2C85C25-F5D0-4044-AC81-D079B6DBED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70F29AF-1926-4A03-9FB9-B5B4342185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8571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788F7-6EBD-4D44-A877-B9E4E3A177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027658-D479-4633-9320-BF72B165265B}"/>
              </a:ext>
            </a:extLst>
          </p:cNvPr>
          <p:cNvSpPr/>
          <p:nvPr userDrawn="1"/>
        </p:nvSpPr>
        <p:spPr>
          <a:xfrm>
            <a:off x="8566200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013CAB-716E-4635-AB0F-2F9C6343038A}"/>
              </a:ext>
            </a:extLst>
          </p:cNvPr>
          <p:cNvSpPr/>
          <p:nvPr userDrawn="1"/>
        </p:nvSpPr>
        <p:spPr>
          <a:xfrm>
            <a:off x="5422317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227C8E-1C55-4FE3-9DB3-25796F0E6305}"/>
              </a:ext>
            </a:extLst>
          </p:cNvPr>
          <p:cNvSpPr/>
          <p:nvPr userDrawn="1"/>
        </p:nvSpPr>
        <p:spPr>
          <a:xfrm>
            <a:off x="2285123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4489B91-450C-4012-B258-BBD2B7C36B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65785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9CCF75A-B553-4C3E-947B-D4A8EEB714D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228591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19D74-2FD4-43C7-8E25-0D37EFB363E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6D157-2B6B-4CCA-BA9A-A0306D6432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0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5AE15-AA32-481A-9FA7-0A79C488FCDB}"/>
              </a:ext>
            </a:extLst>
          </p:cNvPr>
          <p:cNvSpPr/>
          <p:nvPr userDrawn="1"/>
        </p:nvSpPr>
        <p:spPr>
          <a:xfrm>
            <a:off x="5368150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0744E9-0E2F-4B18-B262-8C157143D8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15" y="2464400"/>
            <a:ext cx="928891" cy="1016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3BB92-61AC-4A42-984A-2DBF084D92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2" y="2464400"/>
            <a:ext cx="928891" cy="1016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F97393-47BF-445B-938C-A321B3ABED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8" y="2464400"/>
            <a:ext cx="928891" cy="1016795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9760ED-4C30-4009-9397-0CDDA42C99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BBA5EF-F384-4D0A-809F-D6D5618D2E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E0D59D1-EEA7-4E54-A47F-E4715920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AF732617-9DA6-440D-9D5B-F556537A82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3DF2E8AF-2D03-4BEC-9700-60EFFCD6D1F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5785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EDA34A8-CFBB-42E0-B960-0B6E6400A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976B3-247F-4238-AA88-5A1244F9EEAB}"/>
              </a:ext>
            </a:extLst>
          </p:cNvPr>
          <p:cNvSpPr/>
          <p:nvPr userDrawn="1"/>
        </p:nvSpPr>
        <p:spPr>
          <a:xfrm>
            <a:off x="8566200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417870-D12F-470B-B3EA-821A9E156C5A}"/>
              </a:ext>
            </a:extLst>
          </p:cNvPr>
          <p:cNvSpPr/>
          <p:nvPr userDrawn="1"/>
        </p:nvSpPr>
        <p:spPr>
          <a:xfrm>
            <a:off x="5422317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72C09B-D050-4812-8C3A-F2314B67803F}"/>
              </a:ext>
            </a:extLst>
          </p:cNvPr>
          <p:cNvSpPr/>
          <p:nvPr userDrawn="1"/>
        </p:nvSpPr>
        <p:spPr>
          <a:xfrm>
            <a:off x="2285123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C59A0C4-54BE-41E1-BDD8-24CEA5F6E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2A3E-D7D6-498F-946B-EF9132D40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63B8238-AD11-4B94-A3DD-68C4DEF726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21658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58DE213-E768-4637-9D9F-6E6BA7175F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89102" y="274209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77F167-5BBA-4C2B-AAC0-D54EB70050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68325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66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5AE15-AA32-481A-9FA7-0A79C488FCDB}"/>
              </a:ext>
            </a:extLst>
          </p:cNvPr>
          <p:cNvSpPr/>
          <p:nvPr userDrawn="1"/>
        </p:nvSpPr>
        <p:spPr>
          <a:xfrm>
            <a:off x="5368150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9760ED-4C30-4009-9397-0CDDA42C99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BBA5EF-F384-4D0A-809F-D6D5618D2E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E0D59D1-EEA7-4E54-A47F-E4715920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AF732617-9DA6-440D-9D5B-F556537A82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EDA34A8-CFBB-42E0-B960-0B6E6400A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976B3-247F-4238-AA88-5A1244F9EEAB}"/>
              </a:ext>
            </a:extLst>
          </p:cNvPr>
          <p:cNvSpPr/>
          <p:nvPr userDrawn="1"/>
        </p:nvSpPr>
        <p:spPr>
          <a:xfrm>
            <a:off x="8566200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417870-D12F-470B-B3EA-821A9E156C5A}"/>
              </a:ext>
            </a:extLst>
          </p:cNvPr>
          <p:cNvSpPr/>
          <p:nvPr userDrawn="1"/>
        </p:nvSpPr>
        <p:spPr>
          <a:xfrm>
            <a:off x="5422317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72C09B-D050-4812-8C3A-F2314B67803F}"/>
              </a:ext>
            </a:extLst>
          </p:cNvPr>
          <p:cNvSpPr/>
          <p:nvPr userDrawn="1"/>
        </p:nvSpPr>
        <p:spPr>
          <a:xfrm>
            <a:off x="2285123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C59A0C4-54BE-41E1-BDD8-24CEA5F6E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DC4927-00D9-4B01-A12B-26795ECF5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85" y="2447653"/>
            <a:ext cx="1035706" cy="1039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9E2487-972D-4117-9251-2F69ECE03F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55" y="2464400"/>
            <a:ext cx="1039205" cy="1039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0D47F9-406E-4CA1-A305-20B7C4CBBE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34" y="2459484"/>
            <a:ext cx="1021711" cy="1021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82FAE-6030-4B3D-A1C9-118B0E7F30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CCB7396-B19B-4269-9F67-B473EFD5F4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5785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1721FF-DB17-45CD-8BB2-6292264EED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21658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C601D7-F92E-41B3-B765-0C09DB02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89102" y="274209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981BCB1-0575-4461-B476-DCE664EC70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68325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21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8573F2-F306-4445-A2B1-748A7D6D7C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76" y="1409578"/>
            <a:ext cx="4178934" cy="552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24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8C00E23-1235-44B1-89AF-1C38E05926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75" y="2243837"/>
            <a:ext cx="4178934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E5D5AC-09FB-47E3-A0FD-05D93626B134}"/>
              </a:ext>
            </a:extLst>
          </p:cNvPr>
          <p:cNvSpPr/>
          <p:nvPr userDrawn="1"/>
        </p:nvSpPr>
        <p:spPr>
          <a:xfrm>
            <a:off x="10179510" y="1961629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F5E27-0038-4500-B849-D23CAF93E9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1409578"/>
            <a:ext cx="856591" cy="856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C51791-A15B-4902-BEBE-832ADEB19A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2810192"/>
            <a:ext cx="856591" cy="856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505AE-A94F-406E-9D64-C719BCE63B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4210806"/>
            <a:ext cx="856591" cy="856591"/>
          </a:xfrm>
          <a:prstGeom prst="rect">
            <a:avLst/>
          </a:prstGeom>
        </p:spPr>
      </p:pic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90AE497-4964-41B9-A29A-F2AE994F7CB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3098" y="1844436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244D0-8506-4CD9-9DAF-B8B072BC1D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69870" y="1491798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DAA6B68-B25B-49B5-A094-2F80B5524E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33098" y="3235861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4C2A51A-8957-480B-B808-08296777CB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69870" y="2883223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79EE4F1-C403-4C93-87F5-97F39C75081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2695" y="4627286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41605B3-D666-46C7-A1FE-695494C5DC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69467" y="4274648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1EBD2-E708-4F70-AA45-B3AC3804C4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950D1AA-EDD2-4039-9F45-6766FCE73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2094" y="1613731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24CBA2-DF22-485D-8E47-1DE34F7ADFB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42094" y="4408396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C0172D0-00BC-40B7-A532-31EF6BFAB3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42094" y="2998593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60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C5906D-FDC1-410E-B1A6-3DC1283E3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94"/>
          <a:stretch/>
        </p:blipFill>
        <p:spPr>
          <a:xfrm flipH="1">
            <a:off x="0" y="0"/>
            <a:ext cx="12192000" cy="688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7C45D9-224A-46FA-AA39-13D3D0FF9E8F}"/>
              </a:ext>
            </a:extLst>
          </p:cNvPr>
          <p:cNvSpPr/>
          <p:nvPr userDrawn="1"/>
        </p:nvSpPr>
        <p:spPr>
          <a:xfrm>
            <a:off x="0" y="0"/>
            <a:ext cx="12192000" cy="6881566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62F2DE-A51E-4826-B302-1EEFE3A2F0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4EAA8AC-44DD-4C77-AD63-387C3F5FEA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33" y="543253"/>
            <a:ext cx="2874844" cy="31974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2BAD36-EA77-4DFE-8671-3938A041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66" y="3201265"/>
            <a:ext cx="2874845" cy="3197457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5FEDD125-3856-49EB-9189-979F0E012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8275" y="1994040"/>
            <a:ext cx="2346960" cy="318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rtl="1">
              <a:defRPr sz="16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C9D2DB5C-DFBE-48CB-A349-1B41F65E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5905" y="2356104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992280A-5338-46BB-A7BF-B39B127623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1738" y="5019679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3A58E0C-F54A-4C31-87F8-B880993BFA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39344" y="4646658"/>
            <a:ext cx="2376488" cy="30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E25823C-E379-4DC0-9284-C82D71FAE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99" y="3201265"/>
            <a:ext cx="2874844" cy="3197457"/>
          </a:xfrm>
          <a:prstGeom prst="rect">
            <a:avLst/>
          </a:prstGeom>
        </p:spPr>
      </p:pic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08B3A660-D430-49AE-9D36-F2B5DCF530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90071" y="5019679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A330EEE3-046D-4CBE-AE12-76D5650F98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01965" y="4637508"/>
            <a:ext cx="2347912" cy="325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F29DF8B-87C6-421D-94C2-F47B5C14F1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81" y="3559197"/>
            <a:ext cx="916014" cy="100396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1B3059E-8AEB-412B-A7B5-42C6EDDFCF6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8" y="918713"/>
            <a:ext cx="916014" cy="100396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DD6849-E750-406C-B493-B20DE9D77F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14" y="3559197"/>
            <a:ext cx="916014" cy="100396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BBC6E31-4A7D-4C73-B2A1-C0C77C94F9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923"/>
            <a:ext cx="1125274" cy="383136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8E708C8-0231-407D-AFD9-A6FA533D26E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54275" y="118998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AD95BB-B079-41AB-A8C0-A063B295491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28441" y="38243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F4BDA91-D04E-4E2A-A055-484EB007B9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0108" y="3830473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19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053AE-4477-483F-A377-20A3AE536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37A033-D73E-417B-9BA3-7B5E6648A368}"/>
              </a:ext>
            </a:extLst>
          </p:cNvPr>
          <p:cNvSpPr/>
          <p:nvPr userDrawn="1"/>
        </p:nvSpPr>
        <p:spPr>
          <a:xfrm>
            <a:off x="0" y="0"/>
            <a:ext cx="527858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3A4BAC-7AF7-4A5B-9132-89958F923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292" y="1147501"/>
            <a:ext cx="5327993" cy="807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08BB7C-9C23-40F7-861E-3AB9F985F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292" y="1987843"/>
            <a:ext cx="5327993" cy="3649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800">
                <a:solidFill>
                  <a:schemeClr val="bg1">
                    <a:lumMod val="50000"/>
                  </a:schemeClr>
                </a:solidFill>
                <a:latin typeface="IRANYekan Light" panose="020B0506030804020204" pitchFamily="34" charset="-78"/>
                <a:cs typeface="IRANYekan Light" panose="020B0506030804020204" pitchFamily="34" charset="-78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a-IR" dirty="0"/>
              <a:t>توضیحات عنوان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9AEA3D-8499-4DB9-BA83-BC865D441B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797" y="2939935"/>
            <a:ext cx="2884488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600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 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  <a:endParaRPr lang="en-US" dirty="0"/>
          </a:p>
          <a:p>
            <a:pPr lvl="0"/>
            <a:r>
              <a:rPr lang="fa-IR" dirty="0"/>
              <a:t>زیر عنوان</a:t>
            </a:r>
            <a:endParaRPr lang="en-US" dirty="0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373BCC2B-F3A0-4B3F-8206-C7C0330A1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1" y="0"/>
            <a:ext cx="5278582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87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AEB94D-DEEB-4E92-9A56-3B84A75B4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310D49-98D2-4023-8716-1FFE2816D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292" y="1147501"/>
            <a:ext cx="5327993" cy="807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A9E0730-40F9-4A73-A0BB-8C0C9BF43E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292" y="1987843"/>
            <a:ext cx="5327993" cy="3649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800">
                <a:solidFill>
                  <a:schemeClr val="bg1">
                    <a:lumMod val="50000"/>
                  </a:schemeClr>
                </a:solidFill>
                <a:latin typeface="IRANYekan Light" panose="020B0506030804020204" pitchFamily="34" charset="-78"/>
                <a:cs typeface="IRANYekan Light" panose="020B0506030804020204" pitchFamily="34" charset="-78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a-IR" dirty="0"/>
              <a:t>توضیحات عنوان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0B9C6D0-6F39-44CA-9A17-DD82DF981D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797" y="2939935"/>
            <a:ext cx="2884488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600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 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  <a:endParaRPr lang="en-US" dirty="0"/>
          </a:p>
          <a:p>
            <a:pPr lvl="0"/>
            <a:r>
              <a:rPr lang="fa-IR" dirty="0"/>
              <a:t>زیر عنوان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68F8A-0A70-40DC-B005-82F86543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07"/>
          <a:stretch/>
        </p:blipFill>
        <p:spPr>
          <a:xfrm>
            <a:off x="0" y="0"/>
            <a:ext cx="4236440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FCAE628-4F26-49BA-A9A3-7CA7ACCF9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1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5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7238C4-FDAD-42E7-B403-0D914247BB57}"/>
              </a:ext>
            </a:extLst>
          </p:cNvPr>
          <p:cNvSpPr/>
          <p:nvPr userDrawn="1"/>
        </p:nvSpPr>
        <p:spPr>
          <a:xfrm>
            <a:off x="7955278" y="0"/>
            <a:ext cx="4236722" cy="68579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53" r="-275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1681A062-AB02-4260-BC74-DEF28497C5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54775-2DDB-4F18-BB52-BE0A2616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7916" y="3373550"/>
            <a:ext cx="5327993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BE65F-101E-4578-820A-DD640807BD86}"/>
              </a:ext>
            </a:extLst>
          </p:cNvPr>
          <p:cNvSpPr/>
          <p:nvPr userDrawn="1"/>
        </p:nvSpPr>
        <p:spPr>
          <a:xfrm>
            <a:off x="68066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1910093-C65D-4649-BCFD-47DAF248FE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736" y="4196011"/>
            <a:ext cx="6311173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19896-D4C6-4E26-BAFA-5B5D744A97B2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D62588-D029-4803-BB43-B0E65643E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14A080-2B13-49E4-9F11-F5431CFF14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5E1E-211A-48E9-8B1A-2DF913383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44567A6C-BD94-4B61-92AE-AE28336CBCF8}"/>
              </a:ext>
            </a:extLst>
          </p:cNvPr>
          <p:cNvSpPr/>
          <p:nvPr userDrawn="1"/>
        </p:nvSpPr>
        <p:spPr>
          <a:xfrm>
            <a:off x="3248292" y="4458539"/>
            <a:ext cx="89832" cy="2909163"/>
          </a:xfrm>
          <a:custGeom>
            <a:avLst/>
            <a:gdLst>
              <a:gd name="connsiteX0" fmla="*/ 87051 w 89832"/>
              <a:gd name="connsiteY0" fmla="*/ 3221 h 2909163"/>
              <a:gd name="connsiteX1" fmla="*/ 72698 w 89832"/>
              <a:gd name="connsiteY1" fmla="*/ 2718 h 2909163"/>
              <a:gd name="connsiteX2" fmla="*/ 52804 w 89832"/>
              <a:gd name="connsiteY2" fmla="*/ 19337 h 2909163"/>
              <a:gd name="connsiteX3" fmla="*/ 36688 w 89832"/>
              <a:gd name="connsiteY3" fmla="*/ 19337 h 2909163"/>
              <a:gd name="connsiteX4" fmla="*/ 16291 w 89832"/>
              <a:gd name="connsiteY4" fmla="*/ 2214 h 2909163"/>
              <a:gd name="connsiteX5" fmla="*/ 1938 w 89832"/>
              <a:gd name="connsiteY5" fmla="*/ 3977 h 2909163"/>
              <a:gd name="connsiteX6" fmla="*/ 3952 w 89832"/>
              <a:gd name="connsiteY6" fmla="*/ 18078 h 2909163"/>
              <a:gd name="connsiteX7" fmla="*/ 27623 w 89832"/>
              <a:gd name="connsiteY7" fmla="*/ 37972 h 2909163"/>
              <a:gd name="connsiteX8" fmla="*/ 34926 w 89832"/>
              <a:gd name="connsiteY8" fmla="*/ 53332 h 2909163"/>
              <a:gd name="connsiteX9" fmla="*/ 34926 w 89832"/>
              <a:gd name="connsiteY9" fmla="*/ 2909163 h 2909163"/>
              <a:gd name="connsiteX10" fmla="*/ 55071 w 89832"/>
              <a:gd name="connsiteY10" fmla="*/ 2909163 h 2909163"/>
              <a:gd name="connsiteX11" fmla="*/ 55071 w 89832"/>
              <a:gd name="connsiteY11" fmla="*/ 53332 h 2909163"/>
              <a:gd name="connsiteX12" fmla="*/ 62373 w 89832"/>
              <a:gd name="connsiteY12" fmla="*/ 37972 h 2909163"/>
              <a:gd name="connsiteX13" fmla="*/ 86547 w 89832"/>
              <a:gd name="connsiteY13" fmla="*/ 17826 h 2909163"/>
              <a:gd name="connsiteX14" fmla="*/ 87051 w 89832"/>
              <a:gd name="connsiteY14" fmla="*/ 3221 h 290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832" h="2909163">
                <a:moveTo>
                  <a:pt x="87051" y="3221"/>
                </a:moveTo>
                <a:cubicBezTo>
                  <a:pt x="83274" y="-808"/>
                  <a:pt x="76979" y="-808"/>
                  <a:pt x="72698" y="2718"/>
                </a:cubicBezTo>
                <a:lnTo>
                  <a:pt x="52804" y="19337"/>
                </a:lnTo>
                <a:cubicBezTo>
                  <a:pt x="48020" y="23366"/>
                  <a:pt x="41221" y="23366"/>
                  <a:pt x="36688" y="19337"/>
                </a:cubicBezTo>
                <a:lnTo>
                  <a:pt x="16291" y="2214"/>
                </a:lnTo>
                <a:cubicBezTo>
                  <a:pt x="12011" y="-1311"/>
                  <a:pt x="5212" y="-556"/>
                  <a:pt x="1938" y="3977"/>
                </a:cubicBezTo>
                <a:cubicBezTo>
                  <a:pt x="-1336" y="8258"/>
                  <a:pt x="-328" y="14553"/>
                  <a:pt x="3952" y="18078"/>
                </a:cubicBezTo>
                <a:lnTo>
                  <a:pt x="27623" y="37972"/>
                </a:lnTo>
                <a:cubicBezTo>
                  <a:pt x="32156" y="41749"/>
                  <a:pt x="34926" y="47541"/>
                  <a:pt x="34926" y="53332"/>
                </a:cubicBezTo>
                <a:lnTo>
                  <a:pt x="34926" y="2909163"/>
                </a:lnTo>
                <a:lnTo>
                  <a:pt x="55071" y="2909163"/>
                </a:lnTo>
                <a:lnTo>
                  <a:pt x="55071" y="53332"/>
                </a:lnTo>
                <a:cubicBezTo>
                  <a:pt x="55071" y="47289"/>
                  <a:pt x="57589" y="41749"/>
                  <a:pt x="62373" y="37972"/>
                </a:cubicBezTo>
                <a:lnTo>
                  <a:pt x="86547" y="17826"/>
                </a:lnTo>
                <a:cubicBezTo>
                  <a:pt x="90576" y="14049"/>
                  <a:pt x="91080" y="7502"/>
                  <a:pt x="87051" y="322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8">
            <a:extLst>
              <a:ext uri="{FF2B5EF4-FFF2-40B4-BE49-F238E27FC236}">
                <a16:creationId xmlns:a16="http://schemas.microsoft.com/office/drawing/2014/main" id="{764564AF-ACBB-4F25-90CA-3A5193A7CEE8}"/>
              </a:ext>
            </a:extLst>
          </p:cNvPr>
          <p:cNvSpPr/>
          <p:nvPr userDrawn="1"/>
        </p:nvSpPr>
        <p:spPr>
          <a:xfrm rot="10800000">
            <a:off x="3248293" y="-509702"/>
            <a:ext cx="89832" cy="2909163"/>
          </a:xfrm>
          <a:custGeom>
            <a:avLst/>
            <a:gdLst>
              <a:gd name="connsiteX0" fmla="*/ 87051 w 89832"/>
              <a:gd name="connsiteY0" fmla="*/ 3221 h 2909163"/>
              <a:gd name="connsiteX1" fmla="*/ 72698 w 89832"/>
              <a:gd name="connsiteY1" fmla="*/ 2718 h 2909163"/>
              <a:gd name="connsiteX2" fmla="*/ 52804 w 89832"/>
              <a:gd name="connsiteY2" fmla="*/ 19337 h 2909163"/>
              <a:gd name="connsiteX3" fmla="*/ 36688 w 89832"/>
              <a:gd name="connsiteY3" fmla="*/ 19337 h 2909163"/>
              <a:gd name="connsiteX4" fmla="*/ 16291 w 89832"/>
              <a:gd name="connsiteY4" fmla="*/ 2214 h 2909163"/>
              <a:gd name="connsiteX5" fmla="*/ 1938 w 89832"/>
              <a:gd name="connsiteY5" fmla="*/ 3977 h 2909163"/>
              <a:gd name="connsiteX6" fmla="*/ 3952 w 89832"/>
              <a:gd name="connsiteY6" fmla="*/ 18078 h 2909163"/>
              <a:gd name="connsiteX7" fmla="*/ 27623 w 89832"/>
              <a:gd name="connsiteY7" fmla="*/ 37972 h 2909163"/>
              <a:gd name="connsiteX8" fmla="*/ 34926 w 89832"/>
              <a:gd name="connsiteY8" fmla="*/ 53332 h 2909163"/>
              <a:gd name="connsiteX9" fmla="*/ 34926 w 89832"/>
              <a:gd name="connsiteY9" fmla="*/ 2909163 h 2909163"/>
              <a:gd name="connsiteX10" fmla="*/ 55071 w 89832"/>
              <a:gd name="connsiteY10" fmla="*/ 2909163 h 2909163"/>
              <a:gd name="connsiteX11" fmla="*/ 55071 w 89832"/>
              <a:gd name="connsiteY11" fmla="*/ 53332 h 2909163"/>
              <a:gd name="connsiteX12" fmla="*/ 62373 w 89832"/>
              <a:gd name="connsiteY12" fmla="*/ 37972 h 2909163"/>
              <a:gd name="connsiteX13" fmla="*/ 86547 w 89832"/>
              <a:gd name="connsiteY13" fmla="*/ 17826 h 2909163"/>
              <a:gd name="connsiteX14" fmla="*/ 87051 w 89832"/>
              <a:gd name="connsiteY14" fmla="*/ 3221 h 290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832" h="2909163">
                <a:moveTo>
                  <a:pt x="87051" y="3221"/>
                </a:moveTo>
                <a:cubicBezTo>
                  <a:pt x="83274" y="-808"/>
                  <a:pt x="76979" y="-808"/>
                  <a:pt x="72698" y="2718"/>
                </a:cubicBezTo>
                <a:lnTo>
                  <a:pt x="52804" y="19337"/>
                </a:lnTo>
                <a:cubicBezTo>
                  <a:pt x="48020" y="23366"/>
                  <a:pt x="41221" y="23366"/>
                  <a:pt x="36688" y="19337"/>
                </a:cubicBezTo>
                <a:lnTo>
                  <a:pt x="16291" y="2214"/>
                </a:lnTo>
                <a:cubicBezTo>
                  <a:pt x="12011" y="-1311"/>
                  <a:pt x="5212" y="-556"/>
                  <a:pt x="1938" y="3977"/>
                </a:cubicBezTo>
                <a:cubicBezTo>
                  <a:pt x="-1336" y="8258"/>
                  <a:pt x="-328" y="14553"/>
                  <a:pt x="3952" y="18078"/>
                </a:cubicBezTo>
                <a:lnTo>
                  <a:pt x="27623" y="37972"/>
                </a:lnTo>
                <a:cubicBezTo>
                  <a:pt x="32156" y="41749"/>
                  <a:pt x="34926" y="47541"/>
                  <a:pt x="34926" y="53332"/>
                </a:cubicBezTo>
                <a:lnTo>
                  <a:pt x="34926" y="2909163"/>
                </a:lnTo>
                <a:lnTo>
                  <a:pt x="55071" y="2909163"/>
                </a:lnTo>
                <a:lnTo>
                  <a:pt x="55071" y="53332"/>
                </a:lnTo>
                <a:cubicBezTo>
                  <a:pt x="55071" y="47289"/>
                  <a:pt x="57589" y="41749"/>
                  <a:pt x="62373" y="37972"/>
                </a:cubicBezTo>
                <a:lnTo>
                  <a:pt x="86547" y="17826"/>
                </a:lnTo>
                <a:cubicBezTo>
                  <a:pt x="90576" y="14049"/>
                  <a:pt x="91080" y="7502"/>
                  <a:pt x="87051" y="322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FD76F8-FA91-4450-A996-B6A276500D22}"/>
              </a:ext>
            </a:extLst>
          </p:cNvPr>
          <p:cNvGrpSpPr/>
          <p:nvPr userDrawn="1"/>
        </p:nvGrpSpPr>
        <p:grpSpPr>
          <a:xfrm>
            <a:off x="2465497" y="2516347"/>
            <a:ext cx="1655420" cy="1825025"/>
            <a:chOff x="4499908" y="1669382"/>
            <a:chExt cx="3192185" cy="35192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714499-0D89-40EF-B223-F39FF67E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08" y="1669382"/>
              <a:ext cx="3192185" cy="35192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65735B-0BB1-4599-A6B1-F35BA2DB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7" y="2163190"/>
              <a:ext cx="2306887" cy="2531621"/>
            </a:xfrm>
            <a:prstGeom prst="rect">
              <a:avLst/>
            </a:prstGeom>
          </p:spPr>
        </p:pic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B5F0513-1601-4B7A-B560-67E0FF30EC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45727" y="319815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D1AA67CD-8D78-4CB1-A37A-D09E267FA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0525" y="340671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14" name="Text Placeholder 65">
            <a:extLst>
              <a:ext uri="{FF2B5EF4-FFF2-40B4-BE49-F238E27FC236}">
                <a16:creationId xmlns:a16="http://schemas.microsoft.com/office/drawing/2014/main" id="{FC57EECE-C7F3-41DC-8FB5-48DB90A01C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0525" y="3038930"/>
            <a:ext cx="3255963" cy="36207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buNone/>
              <a:defRPr sz="16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</p:spTree>
    <p:extLst>
      <p:ext uri="{BB962C8B-B14F-4D97-AF65-F5344CB8AC3E}">
        <p14:creationId xmlns:p14="http://schemas.microsoft.com/office/powerpoint/2010/main" val="461546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208D72-2596-45A1-8F6B-026253EF5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5" r="42740" b="65"/>
          <a:stretch/>
        </p:blipFill>
        <p:spPr>
          <a:xfrm>
            <a:off x="7955277" y="-4484"/>
            <a:ext cx="4236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51D4108E-D8B6-4DF3-9CCB-9657B2F44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90F5B-DC38-4C5B-A8C3-06C8E82A8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7916" y="3373550"/>
            <a:ext cx="5327993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5212C23-8910-4578-9F2E-415F6A2F0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736" y="4196011"/>
            <a:ext cx="6311173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933128-0256-413D-AA5D-7A3BCF35A18F}"/>
              </a:ext>
            </a:extLst>
          </p:cNvPr>
          <p:cNvSpPr/>
          <p:nvPr userDrawn="1"/>
        </p:nvSpPr>
        <p:spPr>
          <a:xfrm>
            <a:off x="68066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DA86E-5968-4B28-A0EB-DEC9652A0EEF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CDAEBBD-0D00-4C16-A8CE-35C77BCD3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90DEB-E1EC-49BC-98F6-916EE8BA67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58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B04B5F-5D39-47E5-BB29-CA4054F5A37D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1A63843-729D-4A48-BADA-3D690B491C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7DAC6-2AC1-479B-A854-6EF32808E2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15" y="2500867"/>
            <a:ext cx="270670" cy="270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EA938-E423-4FD7-9964-71D26E79D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15" y="4332210"/>
            <a:ext cx="270670" cy="270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746B1-5D98-45BD-9B41-D3AA1A1C9C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9" y="2500867"/>
            <a:ext cx="270670" cy="270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1762-8341-4A06-863B-05A766FAB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9" y="4320512"/>
            <a:ext cx="270670" cy="270670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B07C2E1-A274-47ED-BC43-930335C017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66108" y="2832178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347732E-831E-44BF-9AD5-00D24E04C8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5705" y="2474778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E9CDEA8-6A2B-4ACC-A142-08AAFDEEF5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73734" y="4644155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E559369-1151-4324-B4D6-9920D71695E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3331" y="4286755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6CB4FD26-E67A-4B67-BCAD-84FCC470A6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65908" y="2832178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ED22A80-ABB6-416F-9BAC-306769F319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65505" y="2474778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530D61B-6D28-48BB-9010-42E57E4267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73534" y="4644155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B8F42B5-7EE5-49C4-8EBA-EE83ED929C9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73131" y="4286755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C7C2FE-B994-4784-8AA2-9BBDF7F13948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69D03377-C08E-4758-861A-2BA06ADF9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3DC0AC-BF41-4E50-ABB9-5CA770D82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27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62CB99-EAD4-4339-A705-2EDFB04EE4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5" y="2939935"/>
            <a:ext cx="5793997" cy="3494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78EC8-B1EC-474D-BA5D-6D044AF15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A5BA238-42AA-4625-A84E-2658D597C1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1514" y="3127514"/>
            <a:ext cx="4133850" cy="260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6F4915-B026-4F69-9D84-A8773A162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5600" y="2939935"/>
            <a:ext cx="4180685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A3C0556-BB72-41A7-AD23-5D89948F8C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4942AB-9B7A-46E6-B994-6BE576D932AC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55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65485E-C7E9-43F1-BC4C-E11ED4E59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03" y="3595576"/>
            <a:ext cx="4079304" cy="5150791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2853" y="3809250"/>
            <a:ext cx="3428103" cy="466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45F9EA8-A184-47EF-96DF-F7DB70FFD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1218" y="1554590"/>
            <a:ext cx="8153400" cy="138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87E93DE-3F31-4CD7-8135-22642736D5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98CE7E-F3F0-45A8-8479-858C98A1EFBF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87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3" y="1171221"/>
            <a:ext cx="4126101" cy="7875331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2051" y="1390650"/>
            <a:ext cx="3216274" cy="6642100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25" y="3967590"/>
            <a:ext cx="5541518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5279" y="3967590"/>
            <a:ext cx="4297364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F97F3-6E64-423F-B470-FF3FDFE603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3" y="1214326"/>
            <a:ext cx="4079304" cy="5150791"/>
          </a:xfrm>
          <a:prstGeom prst="rect">
            <a:avLst/>
          </a:prstGeom>
        </p:spPr>
      </p:pic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6C3B5A5-FE05-4A8E-AD83-94DF67410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603" y="1428000"/>
            <a:ext cx="3428103" cy="466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72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5279" y="3967590"/>
            <a:ext cx="4297364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6C3B5A5-FE05-4A8E-AD83-94DF67410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838" y="1345406"/>
            <a:ext cx="3631405" cy="488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F7272-7559-452B-8B49-C8B5FFFB9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5" y="1217738"/>
            <a:ext cx="3900691" cy="51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54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C3697AD-AC3E-41AB-AA77-92B62BB665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B04B5F-5D39-47E5-BB29-CA4054F5A37D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45F9EA8-A184-47EF-96DF-F7DB70FFD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25" y="3967590"/>
            <a:ext cx="5541518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" y="1045559"/>
            <a:ext cx="2994017" cy="5714565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6150" y="1209676"/>
            <a:ext cx="2327275" cy="4822824"/>
          </a:xfrm>
          <a:prstGeom prst="roundRect">
            <a:avLst>
              <a:gd name="adj" fmla="val 796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7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59" y="2063757"/>
            <a:ext cx="2503610" cy="4778544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9061" y="2192345"/>
            <a:ext cx="1955006" cy="4043362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14DA605D-1969-4262-8750-C0D48325A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9169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C0CA547-3688-4782-822D-4358FBA4D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0644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523EDF1-BCEE-42E1-BFB9-82D19940C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9287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9EBD758-B899-400F-A232-EA9F9FA1D9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0762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4077E-1D2D-4E1A-AE9E-A8141B3C7382}"/>
              </a:ext>
            </a:extLst>
          </p:cNvPr>
          <p:cNvSpPr/>
          <p:nvPr userDrawn="1"/>
        </p:nvSpPr>
        <p:spPr>
          <a:xfrm>
            <a:off x="705025" y="6138274"/>
            <a:ext cx="1784144" cy="676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92B91E8-38C0-42D3-9A9D-3FDBE43A7D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DF143E-5018-4DD7-9A72-7DCB307ED709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9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72D2AD-6B11-483D-93D6-DA1836350CC3}"/>
              </a:ext>
            </a:extLst>
          </p:cNvPr>
          <p:cNvSpPr/>
          <p:nvPr userDrawn="1"/>
        </p:nvSpPr>
        <p:spPr>
          <a:xfrm>
            <a:off x="1571498" y="1670164"/>
            <a:ext cx="1601585" cy="350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CBA5FF-2B59-47B4-924F-F87729308A96}"/>
              </a:ext>
            </a:extLst>
          </p:cNvPr>
          <p:cNvSpPr/>
          <p:nvPr userDrawn="1"/>
        </p:nvSpPr>
        <p:spPr>
          <a:xfrm>
            <a:off x="5894328" y="6015480"/>
            <a:ext cx="4688378" cy="40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8B924-E6F8-4733-9ECA-3ADC573B1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5330EC-46B3-4E3B-AC83-29B921B5D3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38632"/>
            <a:ext cx="11486604" cy="5696712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E390AB-0DAD-486F-BD7D-81F71508C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718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7AAEC71-42F3-463F-9E1E-50AABFE454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611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164866C2-C846-4D96-BEF8-62646B41B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914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1E783DF3-37C0-4C83-928C-46F350C194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3807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86CC176-218E-435F-9EE7-589E68B723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61044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B5A45684-8BF9-409D-917C-210412716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110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50107694-DC23-491E-954F-D5BF5BC478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003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F67CE07E-F953-4BE8-AEBE-A58490A9C3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4864" y="1691788"/>
            <a:ext cx="9423400" cy="15848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B9433650-E5A6-493F-BA58-53C8E7E6B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24CE5E0-AE03-461D-9615-E07A58913897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0D6269C-CB04-4697-9321-6D289BC6AD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89083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1C48EB6-88D2-40B8-AC35-60B953FA5E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6711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3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208D72-2596-45A1-8F6B-026253EF5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5" r="42740" b="65"/>
          <a:stretch/>
        </p:blipFill>
        <p:spPr>
          <a:xfrm>
            <a:off x="7955277" y="-4484"/>
            <a:ext cx="4236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51D4108E-D8B6-4DF3-9CCB-9657B2F44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5212C23-8910-4578-9F2E-415F6A2F0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11550" y="2620389"/>
            <a:ext cx="6014359" cy="35210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r" rtl="1"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DA86E-5968-4B28-A0EB-DEC9652A0EEF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CDAEBBD-0D00-4C16-A8CE-35C77BCD3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90DEB-E1EC-49BC-98F6-916EE8BA67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FBA3CCE-6CBE-4C41-9147-1D308C8958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1550" y="666312"/>
            <a:ext cx="6014359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 مثلا فهرست مطالب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300B63-DA19-43D8-B8B7-38CF7B1E36E0}"/>
              </a:ext>
            </a:extLst>
          </p:cNvPr>
          <p:cNvSpPr/>
          <p:nvPr userDrawn="1"/>
        </p:nvSpPr>
        <p:spPr>
          <a:xfrm>
            <a:off x="6787560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ED23F893-AA62-4B2F-8B89-236CB88BC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957BD6-9939-41E8-BA72-633788791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251A0D1-4E5C-4920-B17F-36FE6AFB2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419" y="2675927"/>
            <a:ext cx="2365710" cy="215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CE27F-86F9-4EE3-AA6E-F1F062023B0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FB9D06C-383F-4C9B-B3C9-42187C4AD7A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9F9B95-E62E-483B-934E-4601B57A5748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5E1E-211A-48E9-8B1A-2DF913383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FA4BECC-7822-4AB9-BE82-3CAB1B0873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A1754F2-416C-48AF-9F70-106764F685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EEE8B4D-87EF-48F8-9034-63C38535C3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452848F-FA56-4002-BD7B-A5851EB8DE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29AAA7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09B00B6-F85F-42EC-AE1F-697CD9FE5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CB0348F-4BED-44E5-87A4-740CA1CA2C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29AAA7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6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DA9F26-67A2-410D-9BD9-339EDD39C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A6A6A5A-DB04-430C-A1CE-4796D4CC47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C8C4213-A489-4A75-9C69-90CB333958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419" y="2675927"/>
            <a:ext cx="2365710" cy="215602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988371-3965-413C-B619-1DCE125E9A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F90CEA-A30F-4833-ADEA-9BCAA1B5A2B6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2090A-1D8A-4E06-9E31-9AE05B42BDF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4FF6EC3-B403-4C04-871B-6FA65EDDB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DB68DE-08E3-4D0B-A8C8-09E88F762F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78CA5C7-0369-43C0-8549-1237652FAB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3205686-2A87-4574-BC21-CA1549AA61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D99315F-7F4D-444A-8F8E-70E16FCFE1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C86CAC-EB92-4C28-9AB1-E9444BCAB4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30D0836-E43C-4D15-B86F-F9E1DB2CF0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2C8DC29-C993-4CC0-B7ED-5F0418CA7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419" y="2679026"/>
            <a:ext cx="2365710" cy="21560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84AD8BB-3A85-44F6-88C7-04C08A47F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C9BB2C4-D491-465B-BAF9-5E0B6BAFD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9B570-D5D5-49A4-9EED-541A8D08B2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EECA81-5FB8-4872-99EC-7EBA9406A7BC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9F40E-A037-4E48-904E-2B1E3AB4B4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EB3EA93-5AAF-4625-85E6-CC145AE9BA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B86E9F-05C0-4705-B591-B6280BE9EF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CB81B1-CAFA-442F-9F31-3233CBF9D7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E38E6BD-0C02-4246-868A-04E6B6151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48D17A-3923-46CB-9338-A0209F58C6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053C6F-8788-4E78-8D0E-EA42ACB1B2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0059DEF-AA2A-4FE2-96AF-81912F3022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4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D2982B-FBBB-4FBC-BD8E-7CE79989E3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42" y="2324100"/>
            <a:ext cx="2983044" cy="32638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E72B37-6A36-4BA9-84B5-B209D94FE4F5}"/>
              </a:ext>
            </a:extLst>
          </p:cNvPr>
          <p:cNvSpPr/>
          <p:nvPr userDrawn="1"/>
        </p:nvSpPr>
        <p:spPr>
          <a:xfrm>
            <a:off x="4539528" y="2391061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72BB9-9BE2-4BB0-AE1E-692849FA311C}"/>
              </a:ext>
            </a:extLst>
          </p:cNvPr>
          <p:cNvSpPr/>
          <p:nvPr userDrawn="1"/>
        </p:nvSpPr>
        <p:spPr>
          <a:xfrm>
            <a:off x="3835628" y="365609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FA0B5-6D90-458A-9D75-F03954D8004F}"/>
              </a:ext>
            </a:extLst>
          </p:cNvPr>
          <p:cNvSpPr/>
          <p:nvPr userDrawn="1"/>
        </p:nvSpPr>
        <p:spPr>
          <a:xfrm>
            <a:off x="4542892" y="4951708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B37600-5D3A-4EED-B4F0-43B943D3B6AF}"/>
              </a:ext>
            </a:extLst>
          </p:cNvPr>
          <p:cNvSpPr/>
          <p:nvPr userDrawn="1"/>
        </p:nvSpPr>
        <p:spPr>
          <a:xfrm>
            <a:off x="6079633" y="2391061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28EE00-DC73-4915-B27A-9D3A8F7B5EF7}"/>
              </a:ext>
            </a:extLst>
          </p:cNvPr>
          <p:cNvSpPr/>
          <p:nvPr userDrawn="1"/>
        </p:nvSpPr>
        <p:spPr>
          <a:xfrm>
            <a:off x="6828717" y="365609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19D64E-8970-435C-AD83-719DFD4BF1FC}"/>
              </a:ext>
            </a:extLst>
          </p:cNvPr>
          <p:cNvSpPr/>
          <p:nvPr userDrawn="1"/>
        </p:nvSpPr>
        <p:spPr>
          <a:xfrm>
            <a:off x="6084748" y="495134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AC496-B442-43BE-B0DA-76A86D8F66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4C1020-1432-4B19-9C76-BD55AC64A4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74" y="2898641"/>
            <a:ext cx="1936266" cy="2122125"/>
          </a:xfrm>
          <a:prstGeom prst="rect">
            <a:avLst/>
          </a:prstGeom>
        </p:spPr>
      </p:pic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CFC64549-D176-40A7-AEF5-27CD089AD7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3693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5B87521F-FEFA-4C64-B0F7-7421883AAB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07685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9CFB60-A708-4F5C-87CA-730D381AF1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3693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1C04721-A02C-4462-A574-506D3920AE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7640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EF03B5E-5CC4-4C94-A4B4-EDEABB9657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669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2C6084B5-6852-4731-88D1-01B223F72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87640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13B29B1-6346-49D9-80BD-B9393FC57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8074" y="3717725"/>
            <a:ext cx="1936266" cy="1057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B5E7C-0FF4-47AD-AF0C-DB874CA55B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6A11A5B-C8A0-483A-A16C-0196EC656F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85122" y="37501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84AF6EE-4327-4C09-B24C-1D5E732643A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39865" y="2462981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2AF760-6684-4FE1-9C11-5B9B4050F9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39865" y="5007677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B73B095-DE54-4FFF-8380-B4A20D9608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02276" y="501422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DA987C1-F4FC-4BD7-8F26-DB40C38C61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1686" y="37501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6748BC1-C7D1-490A-97AB-715F9118D7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01636" y="24597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8DCD14-C531-42C4-BFB9-BDEFDCD42B09}"/>
              </a:ext>
            </a:extLst>
          </p:cNvPr>
          <p:cNvSpPr/>
          <p:nvPr userDrawn="1"/>
        </p:nvSpPr>
        <p:spPr>
          <a:xfrm>
            <a:off x="7406640" y="4599740"/>
            <a:ext cx="3291375" cy="61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559EB7-2875-462A-974E-DD69CA112F93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C95988-791C-46F2-8C5E-A9FF1848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3F6CA-1179-4076-B158-9FF6085DB9E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17" r:id="rId2"/>
    <p:sldLayoutId id="2147483718" r:id="rId3"/>
    <p:sldLayoutId id="2147483706" r:id="rId4"/>
    <p:sldLayoutId id="2147483723" r:id="rId5"/>
    <p:sldLayoutId id="2147483704" r:id="rId6"/>
    <p:sldLayoutId id="2147483683" r:id="rId7"/>
    <p:sldLayoutId id="2147483684" r:id="rId8"/>
    <p:sldLayoutId id="2147483669" r:id="rId9"/>
    <p:sldLayoutId id="2147483721" r:id="rId10"/>
    <p:sldLayoutId id="2147483707" r:id="rId11"/>
    <p:sldLayoutId id="2147483722" r:id="rId12"/>
    <p:sldLayoutId id="2147483714" r:id="rId13"/>
    <p:sldLayoutId id="2147483724" r:id="rId14"/>
    <p:sldLayoutId id="2147483716" r:id="rId15"/>
    <p:sldLayoutId id="214748370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F57697-2FB3-4E29-9940-EA5E39E1812D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5B8056-8865-4FB5-8607-FE89D2CAA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12" r:id="rId2"/>
    <p:sldLayoutId id="2147483679" r:id="rId3"/>
    <p:sldLayoutId id="2147483678" r:id="rId4"/>
    <p:sldLayoutId id="2147483667" r:id="rId5"/>
    <p:sldLayoutId id="2147483700" r:id="rId6"/>
    <p:sldLayoutId id="2147483671" r:id="rId7"/>
    <p:sldLayoutId id="2147483711" r:id="rId8"/>
    <p:sldLayoutId id="2147483713" r:id="rId9"/>
    <p:sldLayoutId id="21474837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9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9" r:id="rId4"/>
    <p:sldLayoutId id="2147483708" r:id="rId5"/>
    <p:sldLayoutId id="2147483691" r:id="rId6"/>
    <p:sldLayoutId id="2147483692" r:id="rId7"/>
    <p:sldLayoutId id="2147483702" r:id="rId8"/>
    <p:sldLayoutId id="2147483719" r:id="rId9"/>
    <p:sldLayoutId id="2147483720" r:id="rId10"/>
    <p:sldLayoutId id="2147483701" r:id="rId11"/>
    <p:sldLayoutId id="214748370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D7E1B-97B2-4011-83E6-0CF641ED8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39153-AFFC-4DF6-AA1D-4FF87FFC3154}"/>
              </a:ext>
            </a:extLst>
          </p:cNvPr>
          <p:cNvSpPr txBox="1"/>
          <p:nvPr/>
        </p:nvSpPr>
        <p:spPr>
          <a:xfrm>
            <a:off x="824004" y="19824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8800" dirty="0">
                <a:cs typeface="B Nazanin" panose="00000400000000000000" pitchFamily="2" charset="-78"/>
              </a:rPr>
              <a:t>بسم الله الرحمن الرحیم</a:t>
            </a:r>
            <a:endParaRPr lang="en-US" sz="8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719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C1B43-B1B3-42F3-BA49-956D4AA66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06FE9-C7CB-4875-995C-C97FC3F2F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2085975"/>
            <a:ext cx="114395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4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8AD95-6948-4DDA-A310-45715E6A9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A CMakeLists.txt file always starts with the </a:t>
            </a:r>
            <a:r>
              <a:rPr lang="en-US" dirty="0" err="1"/>
              <a:t>cmake_minimum_required</a:t>
            </a:r>
            <a:r>
              <a:rPr lang="en-US" dirty="0"/>
              <a:t>() command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Modern </a:t>
            </a:r>
            <a:r>
              <a:rPr lang="en-US" dirty="0" err="1"/>
              <a:t>CMake</a:t>
            </a:r>
            <a:r>
              <a:rPr lang="en-US" dirty="0"/>
              <a:t> starts from version 3.0.0</a:t>
            </a:r>
          </a:p>
          <a:p>
            <a:pPr algn="l" rtl="0"/>
            <a:r>
              <a:rPr lang="en-US" dirty="0"/>
              <a:t>We use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54DDD-E3A6-41D5-8769-D0AC52231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9085F-EEBE-4E8F-B42D-A95B6017CCA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Define the </a:t>
            </a:r>
            <a:r>
              <a:rPr lang="en-US" dirty="0" err="1"/>
              <a:t>CMake</a:t>
            </a:r>
            <a:r>
              <a:rPr lang="en-US" dirty="0"/>
              <a:t> version</a:t>
            </a:r>
          </a:p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4D9126-AE2E-4C44-AD6B-7703844CD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941" y="3429000"/>
            <a:ext cx="5743575" cy="49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B2E3E9-DA70-4373-A167-F816B8651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941" y="5360399"/>
            <a:ext cx="59340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4F8F-8F33-4013-A7E4-F5A203386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The second instruction a CMakeLists.txt file must contain is the project name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1C459-00B6-45AD-AE58-722E6590F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CC031-0E15-4B83-B68C-C0846C70FB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ctr" rtl="0"/>
            <a:r>
              <a:rPr lang="en-US" dirty="0"/>
              <a:t>Set the project name</a:t>
            </a:r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B23E5-9ACA-476E-B63E-ACBB5079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841" y="3612565"/>
            <a:ext cx="58197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077D6-C080-4E82-A4AF-D1D5409CA1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We are about to add our first </a:t>
            </a:r>
            <a:r>
              <a:rPr lang="en-US" dirty="0" err="1"/>
              <a:t>CMake</a:t>
            </a:r>
            <a:r>
              <a:rPr lang="en-US" dirty="0"/>
              <a:t> target: the executable. 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95E2C-3C6F-4C9E-A4CC-2866506E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C4492-BA63-4DAF-986A-C149FF9FB99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Define the executable target</a:t>
            </a:r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C2B9F-1B92-4B62-9005-AAE7AF7E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154" y="3688625"/>
            <a:ext cx="53911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517FE-6CF9-4BDF-8B86-6A3CBF67A2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They are set by a bunch of commands that start with the target_ suffix</a:t>
            </a:r>
          </a:p>
          <a:p>
            <a:pPr algn="l" rtl="0"/>
            <a:r>
              <a:rPr lang="en-US" b="0" dirty="0"/>
              <a:t>These commands also require you to define the scope</a:t>
            </a:r>
          </a:p>
          <a:p>
            <a:pPr lvl="1"/>
            <a:r>
              <a:rPr lang="en-US" b="0" dirty="0"/>
              <a:t>how properties should propagate when you include the project into other </a:t>
            </a:r>
            <a:r>
              <a:rPr lang="en-US" b="0" dirty="0" err="1"/>
              <a:t>CMake</a:t>
            </a:r>
            <a:r>
              <a:rPr lang="en-US" b="0" dirty="0"/>
              <a:t>-based parent projects.</a:t>
            </a:r>
          </a:p>
          <a:p>
            <a:pPr algn="l" rtl="0"/>
            <a:r>
              <a:rPr lang="en-US" b="0" dirty="0"/>
              <a:t>Since we are working on a binary executable (not a library), nobody will include it anywhere so we can stick to the default scope called PRIVATE</a:t>
            </a:r>
          </a:p>
          <a:p>
            <a:pPr algn="l" rt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AFEBB4-75E5-4A3E-BC2E-97A5D2E66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2BAA7-8915-40C0-AAFB-E0FA4171D8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Set some target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8909B-8E0C-448D-97CE-7F63D0390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05" y="5451212"/>
            <a:ext cx="52292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59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6A7F9AF-C592-45F6-8198-BB3AD507B5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EBE90-66CD-4DC3-9979-259EE09C59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7CD57-24A2-4482-86A6-A1F69F694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AEDF4-8CE1-4E77-AF44-863F93E736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Some other properties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EA0B19-B834-4D39-ADC8-A67010BE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92" y="3428999"/>
            <a:ext cx="6553200" cy="504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A5E3B-4924-4DE1-8FDC-8A4DC54D1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542" y="4380919"/>
            <a:ext cx="6438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FF88C-C6BB-41B1-8F9B-06E6C38D8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A7A74-611C-4E41-A93E-828708540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23937"/>
            <a:ext cx="68580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2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BD3998A7-6880-457D-A793-FEEE3F7FF6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90257-8E79-44D3-9E35-8BCE783FD4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CMake</a:t>
            </a:r>
            <a:r>
              <a:rPr lang="en-US" dirty="0"/>
              <a:t> variable BUILD_SHARED_LIBS controls whenever to build an static (OFF) or an shared (ON) library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DDBA0-B76D-4873-B986-A62DC679B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8EF16-14F7-4B96-B7A9-F6D4A0A4CAF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 err="1"/>
              <a:t>add_library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A3EAE-414C-4CB8-95E8-A50BE33D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876" y="1825887"/>
            <a:ext cx="3695700" cy="54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0D938-0E09-4C6A-86D7-C324F260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04" y="3428999"/>
            <a:ext cx="5429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4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92FF08-0380-4DCD-A656-76B1CB774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</a:rPr>
              <a:t>Running </a:t>
            </a:r>
            <a:r>
              <a:rPr lang="en-US" b="1" i="0" dirty="0" err="1">
                <a:effectLst/>
                <a:latin typeface="Arial" panose="020B0604020202020204" pitchFamily="34" charset="0"/>
              </a:rPr>
              <a:t>CMake</a:t>
            </a:r>
            <a:r>
              <a:rPr lang="en-US" b="1" i="0" dirty="0">
                <a:effectLst/>
                <a:latin typeface="Arial" panose="020B0604020202020204" pitchFamily="34" charset="0"/>
              </a:rPr>
              <a:t> to build the project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43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8B52F-36FD-4FC8-84D4-8743F38B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B33A2-C44E-4B88-BE21-044A3371E99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0000" lnSpcReduction="20000"/>
          </a:bodyPr>
          <a:lstStyle/>
          <a:p>
            <a:pPr algn="l" rtl="0"/>
            <a:r>
              <a:rPr lang="en-US" dirty="0"/>
              <a:t>Add multiplatform support: Linux, Windows and macOS</a:t>
            </a:r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7EBD2-457A-46D7-BA53-2317EC6D2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41" y="2526760"/>
            <a:ext cx="68865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9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C9A293-AC84-4CB5-B40A-5CC7D05C8E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 rtl="0"/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0533E-2F88-4AD6-99FF-43CF8E6F8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ctr" rtl="0"/>
            <a:r>
              <a:rPr lang="en-US" dirty="0"/>
              <a:t>An extremely brief to introduction of </a:t>
            </a:r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C52FF-6922-47DF-AD72-0D4030578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22563" y="4857410"/>
            <a:ext cx="2001348" cy="379765"/>
          </a:xfrm>
        </p:spPr>
        <p:txBody>
          <a:bodyPr/>
          <a:lstStyle/>
          <a:p>
            <a:r>
              <a:rPr lang="fa-IR" dirty="0"/>
              <a:t>سید سروش </a:t>
            </a:r>
            <a:r>
              <a:rPr lang="fa-IR" dirty="0" err="1"/>
              <a:t>حسین‌علی‌پور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61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1B4B7-0B96-432B-A2B6-BE329DC931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E5662-A57C-4199-91B3-52243ECCC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C75D3-1C11-478A-8F57-34C8849972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/>
              <a:t>Passing command line variables to </a:t>
            </a:r>
            <a:r>
              <a:rPr lang="en-US" dirty="0" err="1"/>
              <a:t>CMake</a:t>
            </a: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44F6E-4965-4EB0-AB8F-3CEA1858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441" y="2620389"/>
            <a:ext cx="4600575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AF431B-112A-4951-BE42-443740B5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7" y="3195636"/>
            <a:ext cx="7381875" cy="466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C816A7-46A8-4326-BA08-70D299D42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965" y="3980869"/>
            <a:ext cx="3819525" cy="400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84B43A-E272-4338-B42C-3AE5C2AD4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159" y="4583011"/>
            <a:ext cx="5619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26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7C2D2-B7B1-4EA0-A793-D202623CFB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Debug — debugging information, no optimization;</a:t>
            </a:r>
          </a:p>
          <a:p>
            <a:pPr algn="l" rtl="0"/>
            <a:r>
              <a:rPr lang="en-US" b="0" dirty="0"/>
              <a:t>Release — no debugging information and full optimization;</a:t>
            </a:r>
          </a:p>
          <a:p>
            <a:pPr algn="l" rtl="0"/>
            <a:r>
              <a:rPr lang="en-US" b="0" dirty="0" err="1"/>
              <a:t>RelWithDebInfo</a:t>
            </a:r>
            <a:r>
              <a:rPr lang="en-US" b="0" dirty="0"/>
              <a:t> — same as Release, but with debugging information;</a:t>
            </a:r>
          </a:p>
          <a:p>
            <a:pPr algn="l" rtl="0"/>
            <a:r>
              <a:rPr lang="en-US" b="0" dirty="0" err="1"/>
              <a:t>MinSizeRel</a:t>
            </a:r>
            <a:r>
              <a:rPr lang="en-US" b="0" dirty="0"/>
              <a:t> — a special Release build optimized for size.</a:t>
            </a:r>
          </a:p>
          <a:p>
            <a:pPr algn="l" rtl="0"/>
            <a:endParaRPr lang="en-US" b="0" dirty="0"/>
          </a:p>
          <a:p>
            <a:pPr algn="l" rtl="0"/>
            <a:r>
              <a:rPr lang="en-US" b="0" dirty="0"/>
              <a:t>multi-configuration generators</a:t>
            </a:r>
          </a:p>
          <a:p>
            <a:pPr algn="l" rtl="0"/>
            <a:r>
              <a:rPr lang="en-US" b="0" dirty="0"/>
              <a:t>single-configuration generators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32AAB-1BBE-475E-A20E-A00F4045C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5C225F-4E04-4B7F-BFB9-42BAFBAAC8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Debug versus release builds</a:t>
            </a:r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7E19C-B68C-49C2-B8AA-8AAED755B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904" y="5378896"/>
            <a:ext cx="40576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88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B85CD-FE22-43F6-961E-7342D993000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40A13-2F00-45EE-B200-E91D55EA4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21648" y="3001300"/>
            <a:ext cx="3255963" cy="427700"/>
          </a:xfrm>
        </p:spPr>
        <p:txBody>
          <a:bodyPr/>
          <a:lstStyle/>
          <a:p>
            <a:r>
              <a:rPr lang="en-US" dirty="0"/>
              <a:t>Dependency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310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4DA6F-248C-4CD9-B1C3-5F0E6E9FB8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The idea here is to instruct </a:t>
            </a:r>
            <a:r>
              <a:rPr lang="en-US" b="0" dirty="0" err="1"/>
              <a:t>CMake</a:t>
            </a:r>
            <a:r>
              <a:rPr lang="en-US" b="0" dirty="0"/>
              <a:t> to search the system for the required library and then link it to the executable if found.</a:t>
            </a:r>
          </a:p>
          <a:p>
            <a:pPr algn="l" rtl="0"/>
            <a:endParaRPr lang="en-US" b="0" dirty="0"/>
          </a:p>
          <a:p>
            <a:pPr algn="l" rtl="0"/>
            <a:endParaRPr lang="en-US" b="0" dirty="0"/>
          </a:p>
          <a:p>
            <a:pPr algn="l" rtl="0"/>
            <a:r>
              <a:rPr lang="en-US" b="0" dirty="0"/>
              <a:t>it takes the name of the library to look for and a variable that will be filled with the library path, if found.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D7C19-A23D-4504-8A71-FC6F651CD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9EEC3-E84C-4584-A51A-5CDC9D84B9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find_library</a:t>
            </a:r>
            <a:r>
              <a:rPr lang="en-US" dirty="0"/>
              <a:t>() command</a:t>
            </a:r>
          </a:p>
        </p:txBody>
      </p:sp>
      <p:pic>
        <p:nvPicPr>
          <p:cNvPr id="2054" name="Picture 6" descr="SDL logo">
            <a:extLst>
              <a:ext uri="{FF2B5EF4-FFF2-40B4-BE49-F238E27FC236}">
                <a16:creationId xmlns:a16="http://schemas.microsoft.com/office/drawing/2014/main" id="{B0E87666-EA00-427F-A392-FB962038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46" y="334389"/>
            <a:ext cx="39433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F2921A-DC97-49FB-9809-389FDFDF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993" y="3311694"/>
            <a:ext cx="3286125" cy="447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F062D0-D7E0-4844-949B-43859E1A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0302" y="4531724"/>
            <a:ext cx="627697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2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1B0A64-A9D0-4C41-8166-75A91775B0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ABEC0-CBFC-4DD5-B379-3D3591915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874" y="0"/>
            <a:ext cx="7774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0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001F5-5546-4029-AF96-E411630A5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You are using special </a:t>
            </a:r>
            <a:r>
              <a:rPr lang="en-US" dirty="0" err="1"/>
              <a:t>CMake</a:t>
            </a:r>
            <a:r>
              <a:rPr lang="en-US" dirty="0"/>
              <a:t> modules that help in finding various well-known libraries and packages.</a:t>
            </a:r>
          </a:p>
          <a:p>
            <a:pPr algn="l" rtl="0"/>
            <a:r>
              <a:rPr lang="en-US" dirty="0"/>
              <a:t>Such modules are provided by the library authors</a:t>
            </a:r>
          </a:p>
          <a:p>
            <a:pPr algn="l" rtl="0"/>
            <a:r>
              <a:rPr lang="en-US" dirty="0" err="1"/>
              <a:t>cmake</a:t>
            </a:r>
            <a:r>
              <a:rPr lang="en-US" dirty="0"/>
              <a:t> --help-module-list</a:t>
            </a:r>
          </a:p>
          <a:p>
            <a:pPr algn="l" rtl="0"/>
            <a:r>
              <a:rPr lang="en-US" dirty="0"/>
              <a:t>Modules that start with the Find suffix are used by the </a:t>
            </a:r>
            <a:r>
              <a:rPr lang="en-US" dirty="0" err="1"/>
              <a:t>find_package</a:t>
            </a:r>
            <a:r>
              <a:rPr lang="en-US" dirty="0"/>
              <a:t>()</a:t>
            </a:r>
          </a:p>
          <a:p>
            <a:pPr algn="l" rtl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1C15A-3074-4441-8DD1-5694F02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E897F-C1B9-4CE1-A3E1-55B6EFC08FC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find_package</a:t>
            </a:r>
            <a:r>
              <a:rPr lang="en-US" dirty="0"/>
              <a:t>() command</a:t>
            </a:r>
          </a:p>
          <a:p>
            <a:pPr algn="l" rt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F0A51C-1C26-4634-95B0-D04F48C6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577" y="4549158"/>
            <a:ext cx="2667000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CA844F-F5F2-4654-9CA5-C2260CD16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054" y="5194300"/>
            <a:ext cx="47053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F6296-FE87-484C-9E01-5096F42EE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6E98F8-BD18-4F97-8D56-16E5777AD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87" y="2185987"/>
            <a:ext cx="53816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98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D6645-F9FF-44C3-8609-DF3A010E6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1549" y="1808293"/>
            <a:ext cx="6014359" cy="3521060"/>
          </a:xfrm>
        </p:spPr>
        <p:txBody>
          <a:bodyPr/>
          <a:lstStyle/>
          <a:p>
            <a:pPr algn="l" rtl="0"/>
            <a:r>
              <a:rPr lang="en-US" dirty="0"/>
              <a:t> it downloads, builds and prepares the library for use in your </a:t>
            </a:r>
            <a:r>
              <a:rPr lang="en-US" dirty="0" err="1"/>
              <a:t>CMake</a:t>
            </a:r>
            <a:r>
              <a:rPr lang="en-US" dirty="0"/>
              <a:t> project</a:t>
            </a:r>
          </a:p>
          <a:p>
            <a:pPr algn="l" rtl="0"/>
            <a:r>
              <a:rPr lang="en-US" dirty="0"/>
              <a:t>By default it assumes the dependency to be a </a:t>
            </a:r>
            <a:r>
              <a:rPr lang="en-US" dirty="0" err="1"/>
              <a:t>CMake</a:t>
            </a:r>
            <a:r>
              <a:rPr lang="en-US" dirty="0"/>
              <a:t> project but you can easily pass custom build instructions if necessary.</a:t>
            </a:r>
          </a:p>
          <a:p>
            <a:pPr algn="l" rtl="0"/>
            <a:r>
              <a:rPr lang="en-US" dirty="0"/>
              <a:t>Using this module is about calling the </a:t>
            </a:r>
            <a:r>
              <a:rPr lang="en-US" dirty="0" err="1"/>
              <a:t>ExternalProject_Add</a:t>
            </a:r>
            <a:r>
              <a:rPr lang="en-US" dirty="0"/>
              <a:t>(&lt;name&gt; [&lt;option&gt;...]) command</a:t>
            </a:r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r>
              <a:rPr lang="en-US" dirty="0"/>
              <a:t>One thing to keep in mind: the download step is performed when you build the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6AA4A-4D38-48F2-B0FA-631085AFC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03603-4BF8-4747-825E-A02E2A4C6D7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ExternalProject</a:t>
            </a:r>
            <a:r>
              <a:rPr lang="en-US" dirty="0"/>
              <a:t>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620B67-4CE4-43BF-8858-5518A3F01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7" y="3696347"/>
            <a:ext cx="69723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3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1B3AFF8-DBFB-4870-9894-E29B9C1E41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0C3BE-FEB0-402C-B35D-9EA8234AC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The difference here is that </a:t>
            </a:r>
            <a:r>
              <a:rPr lang="en-US" dirty="0" err="1"/>
              <a:t>FetchContent</a:t>
            </a:r>
            <a:r>
              <a:rPr lang="en-US" dirty="0"/>
              <a:t> downloads the source code in advance while generating the project.</a:t>
            </a:r>
          </a:p>
          <a:p>
            <a:pPr algn="l" rtl="0"/>
            <a:r>
              <a:rPr lang="en-US" dirty="0"/>
              <a:t>This lets </a:t>
            </a:r>
            <a:r>
              <a:rPr lang="en-US" dirty="0" err="1"/>
              <a:t>CMake</a:t>
            </a:r>
            <a:r>
              <a:rPr lang="en-US" dirty="0"/>
              <a:t> know that the dependency exists and to treat it as a child project.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C4F41-B521-4F66-9748-2D1182E3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80749-74A3-4ACD-B4D5-04DA6E7E9D9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dirty="0"/>
              <a:t>the </a:t>
            </a:r>
            <a:r>
              <a:rPr lang="en-US" dirty="0" err="1"/>
              <a:t>FetchContent</a:t>
            </a:r>
            <a:r>
              <a:rPr lang="en-US" dirty="0"/>
              <a:t> module (</a:t>
            </a:r>
            <a:r>
              <a:rPr lang="en-US" dirty="0" err="1"/>
              <a:t>CMake</a:t>
            </a:r>
            <a:r>
              <a:rPr lang="en-US" dirty="0"/>
              <a:t> 3.14+)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5CA71-468B-4A6A-BF5D-F162BD3D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617" y="3995414"/>
            <a:ext cx="58959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7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074A58-C03D-4F97-A7C0-2721BA055B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004D3-ADD3-4E14-8215-1F46E7E9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287" y="1204912"/>
            <a:ext cx="759142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5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15B6F-3A1F-4270-8745-9DFAAE9605E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0DB7E-A4F4-423F-9475-49BFE5475DC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69C062-82F2-4251-A222-F8EAA3890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0525" y="3406715"/>
            <a:ext cx="7150648" cy="427700"/>
          </a:xfrm>
        </p:spPr>
        <p:txBody>
          <a:bodyPr/>
          <a:lstStyle/>
          <a:p>
            <a:r>
              <a:rPr lang="en-US" b="1" i="0" dirty="0" err="1"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effectLst/>
                <a:latin typeface="Georgia" panose="02040502050405020303" pitchFamily="18" charset="0"/>
              </a:rPr>
              <a:t> is a collection of open-source and cross-platform tools used to build and distribute software.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801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B1F27-7C24-4108-ABA2-2DEF681C8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50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E860F-2E6F-4EBB-A06C-472DDC1EC6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 err="1"/>
              <a:t>CMake</a:t>
            </a:r>
            <a:r>
              <a:rPr lang="en-US" dirty="0"/>
              <a:t> development began in 1999 </a:t>
            </a:r>
          </a:p>
          <a:p>
            <a:pPr algn="l" rtl="0"/>
            <a:r>
              <a:rPr lang="en-US" dirty="0"/>
              <a:t>Bill Hoffman</a:t>
            </a:r>
          </a:p>
          <a:p>
            <a:pPr algn="l" rtl="0"/>
            <a:r>
              <a:rPr lang="en-US" dirty="0" err="1"/>
              <a:t>Pcmaker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Ken Martin </a:t>
            </a:r>
          </a:p>
          <a:p>
            <a:pPr algn="l" rtl="0"/>
            <a:r>
              <a:rPr lang="en-US" dirty="0"/>
              <a:t>Brad 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77837-D665-45A0-96C7-6D1A90F1E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740561-0818-49E2-974A-CC1DCFA887E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298795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529E140-E966-4F7F-894D-D6CA4437EB9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E9CF3-8ADE-4BCC-A1F2-6EA56A90DD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i="0" dirty="0" err="1">
                <a:effectLst/>
                <a:latin typeface="Georgia" panose="02040502050405020303" pitchFamily="18" charset="0"/>
              </a:rPr>
              <a:t>CMake</a:t>
            </a:r>
            <a:r>
              <a:rPr lang="en-US" b="0" i="0" dirty="0">
                <a:effectLst/>
                <a:latin typeface="Georgia" panose="02040502050405020303" pitchFamily="18" charset="0"/>
              </a:rPr>
              <a:t> is known as a meta build system.</a:t>
            </a:r>
          </a:p>
          <a:p>
            <a:pPr algn="l" rtl="0"/>
            <a:r>
              <a:rPr lang="en-US" b="0" dirty="0"/>
              <a:t>It doesn't actually build your source code</a:t>
            </a:r>
          </a:p>
          <a:p>
            <a:pPr algn="l" rtl="0"/>
            <a:r>
              <a:rPr lang="en-US" b="0" dirty="0"/>
              <a:t>instead, it generates native project files for the target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F8BD8-6CF7-4111-82B3-CE3F521A3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AED16-2869-49EA-A4F6-FA2439E53F1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5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AB9D1-193A-4C15-AE03-AC81C496B9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 err="1">
                <a:effectLst/>
                <a:latin typeface="Georgia" panose="02040502050405020303" pitchFamily="18" charset="0"/>
              </a:rPr>
              <a:t>CMake</a:t>
            </a:r>
            <a:r>
              <a:rPr lang="en-US" b="1" i="0" dirty="0">
                <a:effectLst/>
                <a:latin typeface="Georgia" panose="02040502050405020303" pitchFamily="18" charset="0"/>
              </a:rPr>
              <a:t> builds build systems.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60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8AE06-61EF-4D73-B878-41E6C6F401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A project based on </a:t>
            </a:r>
            <a:r>
              <a:rPr lang="en-US" dirty="0" err="1"/>
              <a:t>CMake</a:t>
            </a:r>
            <a:r>
              <a:rPr lang="en-US" dirty="0"/>
              <a:t> always contains the CMakeLists.txt file</a:t>
            </a:r>
          </a:p>
          <a:p>
            <a:pPr algn="l" rtl="0"/>
            <a:r>
              <a:rPr lang="en-US" b="1" i="0" dirty="0">
                <a:effectLst/>
                <a:latin typeface="Georgia" panose="02040502050405020303" pitchFamily="18" charset="0"/>
              </a:rPr>
              <a:t>Generators</a:t>
            </a:r>
          </a:p>
          <a:p>
            <a:pPr algn="l" rtl="0"/>
            <a:r>
              <a:rPr lang="en-US" dirty="0"/>
              <a:t>out-of-source 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CE043-675A-4ADD-90ED-8465960F3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67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559B4-9DD5-4719-A37D-D2D4C2EC59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A modern </a:t>
            </a:r>
            <a:r>
              <a:rPr lang="en-US" b="0" dirty="0" err="1"/>
              <a:t>CMake's</a:t>
            </a:r>
            <a:r>
              <a:rPr lang="en-US" b="0" dirty="0"/>
              <a:t> CMakeLists.txt is a collection of targets and properties. </a:t>
            </a:r>
          </a:p>
          <a:p>
            <a:pPr algn="l" rtl="0"/>
            <a:r>
              <a:rPr lang="en-US" b="0" dirty="0"/>
              <a:t>A target is a job of the building process. (</a:t>
            </a:r>
            <a:r>
              <a:rPr lang="en-US" b="0" i="0" dirty="0">
                <a:effectLst/>
                <a:latin typeface="Georgia" panose="02040502050405020303" pitchFamily="18" charset="0"/>
              </a:rPr>
              <a:t>desired outcome)</a:t>
            </a:r>
          </a:p>
          <a:p>
            <a:pPr algn="l" rtl="0"/>
            <a:r>
              <a:rPr lang="en-US" b="0" dirty="0"/>
              <a:t>In our example, we want to build the source code into a binary executable: that's a target.</a:t>
            </a:r>
          </a:p>
          <a:p>
            <a:pPr algn="l" rtl="0"/>
            <a:r>
              <a:rPr lang="en-US" b="0" dirty="0"/>
              <a:t>Targets have properties such as:</a:t>
            </a:r>
          </a:p>
          <a:p>
            <a:pPr lvl="1"/>
            <a:r>
              <a:rPr lang="en-US" b="0" dirty="0"/>
              <a:t>source files required to compile the executable</a:t>
            </a:r>
          </a:p>
          <a:p>
            <a:pPr lvl="1"/>
            <a:r>
              <a:rPr lang="en-US" b="0" dirty="0"/>
              <a:t>the compiler options</a:t>
            </a:r>
          </a:p>
          <a:p>
            <a:pPr lvl="1"/>
            <a:r>
              <a:rPr lang="en-US" b="0" dirty="0"/>
              <a:t>dependencies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71D89-A125-412C-B50C-7A270411A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EE4A43-B304-410F-9B03-E23959609B3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85000" lnSpcReduction="10000"/>
          </a:bodyPr>
          <a:lstStyle/>
          <a:p>
            <a:pPr algn="l" rtl="0"/>
            <a:r>
              <a:rPr lang="en-US" dirty="0"/>
              <a:t>Understanding the CMakeLists.txt file</a:t>
            </a:r>
          </a:p>
        </p:txBody>
      </p:sp>
    </p:spTree>
    <p:extLst>
      <p:ext uri="{BB962C8B-B14F-4D97-AF65-F5344CB8AC3E}">
        <p14:creationId xmlns:p14="http://schemas.microsoft.com/office/powerpoint/2010/main" val="340211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6F3F28-BAA6-4DA9-AD15-3F4B6CF835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6240" y="2645161"/>
            <a:ext cx="2139519" cy="879274"/>
          </a:xfrm>
        </p:spPr>
        <p:txBody>
          <a:bodyPr/>
          <a:lstStyle/>
          <a:p>
            <a:r>
              <a:rPr lang="en-US" b="1" i="0" dirty="0">
                <a:effectLst/>
                <a:latin typeface="Georgia" panose="02040502050405020303" pitchFamily="18" charset="0"/>
              </a:rPr>
              <a:t>In </a:t>
            </a:r>
            <a:r>
              <a:rPr lang="en-US" b="1" i="0" dirty="0" err="1">
                <a:effectLst/>
                <a:latin typeface="Georgia" panose="02040502050405020303" pitchFamily="18" charset="0"/>
              </a:rPr>
              <a:t>CMake</a:t>
            </a:r>
            <a:r>
              <a:rPr lang="en-US" b="1" i="0" dirty="0">
                <a:effectLst/>
                <a:latin typeface="Georgia" panose="02040502050405020303" pitchFamily="18" charset="0"/>
              </a:rPr>
              <a:t> you define targets and then add the necessary properties to them.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25248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مرحله ا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متن و عکس آماد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22288</TotalTime>
  <Words>1155</Words>
  <Application>Microsoft Office PowerPoint</Application>
  <PresentationFormat>Widescreen</PresentationFormat>
  <Paragraphs>138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Arial</vt:lpstr>
      <vt:lpstr>B Nazanin</vt:lpstr>
      <vt:lpstr>Calibri</vt:lpstr>
      <vt:lpstr>Calibri Light</vt:lpstr>
      <vt:lpstr>Georgia</vt:lpstr>
      <vt:lpstr>icomoon</vt:lpstr>
      <vt:lpstr>IRANYekan</vt:lpstr>
      <vt:lpstr>IRANYekan ExtraBold</vt:lpstr>
      <vt:lpstr>IRANYekan Light</vt:lpstr>
      <vt:lpstr>IRANYekan Thin</vt:lpstr>
      <vt:lpstr>IRANYekanFN</vt:lpstr>
      <vt:lpstr>IRANYekanFN ExtraBold</vt:lpstr>
      <vt:lpstr>IRANYekanFN Light</vt:lpstr>
      <vt:lpstr>IRANYekanFN Medium</vt:lpstr>
      <vt:lpstr>IRANYekanFN Thin</vt:lpstr>
      <vt:lpstr>IRANYekanRd ExtraBold</vt:lpstr>
      <vt:lpstr>Verdana</vt:lpstr>
      <vt:lpstr>Titles</vt:lpstr>
      <vt:lpstr>مرحله ای</vt:lpstr>
      <vt:lpstr>متن و عکس آماده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495</cp:revision>
  <dcterms:created xsi:type="dcterms:W3CDTF">2020-06-30T11:36:39Z</dcterms:created>
  <dcterms:modified xsi:type="dcterms:W3CDTF">2020-10-01T09:01:27Z</dcterms:modified>
</cp:coreProperties>
</file>